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17"/>
  </p:notesMasterIdLst>
  <p:sldIdLst>
    <p:sldId id="263" r:id="rId2"/>
    <p:sldId id="257" r:id="rId3"/>
    <p:sldId id="271" r:id="rId4"/>
    <p:sldId id="273" r:id="rId5"/>
    <p:sldId id="269" r:id="rId6"/>
    <p:sldId id="265" r:id="rId7"/>
    <p:sldId id="274" r:id="rId8"/>
    <p:sldId id="266" r:id="rId9"/>
    <p:sldId id="268" r:id="rId10"/>
    <p:sldId id="275" r:id="rId11"/>
    <p:sldId id="278" r:id="rId12"/>
    <p:sldId id="272" r:id="rId13"/>
    <p:sldId id="279" r:id="rId14"/>
    <p:sldId id="276" r:id="rId15"/>
    <p:sldId id="27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0000FF"/>
    <a:srgbClr val="CC99FF"/>
    <a:srgbClr val="2C2C2D"/>
    <a:srgbClr val="CC66FF"/>
    <a:srgbClr val="FF99FF"/>
    <a:srgbClr val="FF66CC"/>
    <a:srgbClr val="CC00FF"/>
    <a:srgbClr val="CC0099"/>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EE3DCF-4BE0-4CAA-A76E-342DCB430F95}" v="418" dt="2024-03-11T03:18:10.3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691" autoAdjust="0"/>
    <p:restoredTop sz="58431" autoAdjust="0"/>
  </p:normalViewPr>
  <p:slideViewPr>
    <p:cSldViewPr snapToGrid="0">
      <p:cViewPr varScale="1">
        <p:scale>
          <a:sx n="45" d="100"/>
          <a:sy n="45" d="100"/>
        </p:scale>
        <p:origin x="1546" y="53"/>
      </p:cViewPr>
      <p:guideLst/>
    </p:cSldViewPr>
  </p:slideViewPr>
  <p:notesTextViewPr>
    <p:cViewPr>
      <p:scale>
        <a:sx n="1" d="1"/>
        <a:sy n="1" d="1"/>
      </p:scale>
      <p:origin x="0" y="0"/>
    </p:cViewPr>
  </p:notesTextViewPr>
  <p:sorterViewPr>
    <p:cViewPr>
      <p:scale>
        <a:sx n="100" d="100"/>
        <a:sy n="100" d="100"/>
      </p:scale>
      <p:origin x="0" y="-222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gan Marwaha" userId="9b1294b7c1adcb30" providerId="LiveId" clId="{EAA500C1-3017-4AED-A99C-5DF7F44A5B07}"/>
    <pc:docChg chg="undo custSel addSld delSld modSld modMainMaster">
      <pc:chgData name="Gagan Marwaha" userId="9b1294b7c1adcb30" providerId="LiveId" clId="{EAA500C1-3017-4AED-A99C-5DF7F44A5B07}" dt="2023-11-24T16:04:20.284" v="6299" actId="20577"/>
      <pc:docMkLst>
        <pc:docMk/>
      </pc:docMkLst>
      <pc:sldChg chg="addSp delSp del mod">
        <pc:chgData name="Gagan Marwaha" userId="9b1294b7c1adcb30" providerId="LiveId" clId="{EAA500C1-3017-4AED-A99C-5DF7F44A5B07}" dt="2023-11-23T23:45:38.336" v="438" actId="47"/>
        <pc:sldMkLst>
          <pc:docMk/>
          <pc:sldMk cId="3972784348" sldId="256"/>
        </pc:sldMkLst>
        <pc:spChg chg="add del">
          <ac:chgData name="Gagan Marwaha" userId="9b1294b7c1adcb30" providerId="LiveId" clId="{EAA500C1-3017-4AED-A99C-5DF7F44A5B07}" dt="2023-11-23T23:33:23.958" v="3" actId="478"/>
          <ac:spMkLst>
            <pc:docMk/>
            <pc:sldMk cId="3972784348" sldId="256"/>
            <ac:spMk id="2" creationId="{5306E175-4563-6829-4F30-6F6B9B90EE10}"/>
          </ac:spMkLst>
        </pc:spChg>
        <pc:picChg chg="del">
          <ac:chgData name="Gagan Marwaha" userId="9b1294b7c1adcb30" providerId="LiveId" clId="{EAA500C1-3017-4AED-A99C-5DF7F44A5B07}" dt="2023-11-23T23:33:18.272" v="1" actId="478"/>
          <ac:picMkLst>
            <pc:docMk/>
            <pc:sldMk cId="3972784348" sldId="256"/>
            <ac:picMk id="13" creationId="{4945F949-D061-8859-3B56-AD2C28F13A3C}"/>
          </ac:picMkLst>
        </pc:picChg>
      </pc:sldChg>
      <pc:sldChg chg="delSp del">
        <pc:chgData name="Gagan Marwaha" userId="9b1294b7c1adcb30" providerId="LiveId" clId="{EAA500C1-3017-4AED-A99C-5DF7F44A5B07}" dt="2023-11-24T00:54:50.585" v="1969" actId="47"/>
        <pc:sldMkLst>
          <pc:docMk/>
          <pc:sldMk cId="509058705" sldId="257"/>
        </pc:sldMkLst>
        <pc:picChg chg="del">
          <ac:chgData name="Gagan Marwaha" userId="9b1294b7c1adcb30" providerId="LiveId" clId="{EAA500C1-3017-4AED-A99C-5DF7F44A5B07}" dt="2023-11-24T00:15:15.344" v="1609" actId="478"/>
          <ac:picMkLst>
            <pc:docMk/>
            <pc:sldMk cId="509058705" sldId="257"/>
            <ac:picMk id="15" creationId="{9ACF8A6A-0AA8-FFB0-5EE0-30F94B59C61B}"/>
          </ac:picMkLst>
        </pc:picChg>
        <pc:picChg chg="del">
          <ac:chgData name="Gagan Marwaha" userId="9b1294b7c1adcb30" providerId="LiveId" clId="{EAA500C1-3017-4AED-A99C-5DF7F44A5B07}" dt="2023-11-24T00:15:18.249" v="1610" actId="478"/>
          <ac:picMkLst>
            <pc:docMk/>
            <pc:sldMk cId="509058705" sldId="257"/>
            <ac:picMk id="16" creationId="{5A9566FD-B592-019F-24C5-6259B1F8C663}"/>
          </ac:picMkLst>
        </pc:picChg>
      </pc:sldChg>
      <pc:sldChg chg="del">
        <pc:chgData name="Gagan Marwaha" userId="9b1294b7c1adcb30" providerId="LiveId" clId="{EAA500C1-3017-4AED-A99C-5DF7F44A5B07}" dt="2023-11-24T00:16:13.013" v="1613" actId="47"/>
        <pc:sldMkLst>
          <pc:docMk/>
          <pc:sldMk cId="59779710" sldId="258"/>
        </pc:sldMkLst>
      </pc:sldChg>
      <pc:sldChg chg="del">
        <pc:chgData name="Gagan Marwaha" userId="9b1294b7c1adcb30" providerId="LiveId" clId="{EAA500C1-3017-4AED-A99C-5DF7F44A5B07}" dt="2023-11-24T00:16:15.070" v="1614" actId="47"/>
        <pc:sldMkLst>
          <pc:docMk/>
          <pc:sldMk cId="3591608958" sldId="259"/>
        </pc:sldMkLst>
      </pc:sldChg>
      <pc:sldChg chg="del">
        <pc:chgData name="Gagan Marwaha" userId="9b1294b7c1adcb30" providerId="LiveId" clId="{EAA500C1-3017-4AED-A99C-5DF7F44A5B07}" dt="2023-11-24T00:16:08.617" v="1612" actId="47"/>
        <pc:sldMkLst>
          <pc:docMk/>
          <pc:sldMk cId="3985596430" sldId="260"/>
        </pc:sldMkLst>
      </pc:sldChg>
      <pc:sldChg chg="del">
        <pc:chgData name="Gagan Marwaha" userId="9b1294b7c1adcb30" providerId="LiveId" clId="{EAA500C1-3017-4AED-A99C-5DF7F44A5B07}" dt="2023-11-24T00:16:03.468" v="1611" actId="47"/>
        <pc:sldMkLst>
          <pc:docMk/>
          <pc:sldMk cId="2143970912" sldId="261"/>
        </pc:sldMkLst>
      </pc:sldChg>
      <pc:sldChg chg="delSp del mod modAnim">
        <pc:chgData name="Gagan Marwaha" userId="9b1294b7c1adcb30" providerId="LiveId" clId="{EAA500C1-3017-4AED-A99C-5DF7F44A5B07}" dt="2023-11-24T00:30:00.614" v="1716" actId="47"/>
        <pc:sldMkLst>
          <pc:docMk/>
          <pc:sldMk cId="2149277771" sldId="262"/>
        </pc:sldMkLst>
        <pc:picChg chg="del">
          <ac:chgData name="Gagan Marwaha" userId="9b1294b7c1adcb30" providerId="LiveId" clId="{EAA500C1-3017-4AED-A99C-5DF7F44A5B07}" dt="2023-11-24T00:29:52.585" v="1715" actId="478"/>
          <ac:picMkLst>
            <pc:docMk/>
            <pc:sldMk cId="2149277771" sldId="262"/>
            <ac:picMk id="3" creationId="{E8319C05-6F5C-D0B7-C1B8-29C7418BED38}"/>
          </ac:picMkLst>
        </pc:picChg>
        <pc:picChg chg="del">
          <ac:chgData name="Gagan Marwaha" userId="9b1294b7c1adcb30" providerId="LiveId" clId="{EAA500C1-3017-4AED-A99C-5DF7F44A5B07}" dt="2023-11-24T00:29:49.888" v="1714" actId="478"/>
          <ac:picMkLst>
            <pc:docMk/>
            <pc:sldMk cId="2149277771" sldId="262"/>
            <ac:picMk id="8" creationId="{5A5893A5-DF6D-AD94-1E76-294E873D2534}"/>
          </ac:picMkLst>
        </pc:picChg>
        <pc:picChg chg="del">
          <ac:chgData name="Gagan Marwaha" userId="9b1294b7c1adcb30" providerId="LiveId" clId="{EAA500C1-3017-4AED-A99C-5DF7F44A5B07}" dt="2023-11-24T00:29:46.827" v="1713" actId="478"/>
          <ac:picMkLst>
            <pc:docMk/>
            <pc:sldMk cId="2149277771" sldId="262"/>
            <ac:picMk id="10" creationId="{6FB1BD22-BEAC-9B0A-6692-2950AF583C56}"/>
          </ac:picMkLst>
        </pc:picChg>
      </pc:sldChg>
      <pc:sldChg chg="addSp delSp modSp mod modTransition setBg modAnim">
        <pc:chgData name="Gagan Marwaha" userId="9b1294b7c1adcb30" providerId="LiveId" clId="{EAA500C1-3017-4AED-A99C-5DF7F44A5B07}" dt="2023-11-24T16:03:31.073" v="6290" actId="1076"/>
        <pc:sldMkLst>
          <pc:docMk/>
          <pc:sldMk cId="3035834283" sldId="263"/>
        </pc:sldMkLst>
        <pc:spChg chg="mod">
          <ac:chgData name="Gagan Marwaha" userId="9b1294b7c1adcb30" providerId="LiveId" clId="{EAA500C1-3017-4AED-A99C-5DF7F44A5B07}" dt="2023-11-24T01:27:14.059" v="2412" actId="2711"/>
          <ac:spMkLst>
            <pc:docMk/>
            <pc:sldMk cId="3035834283" sldId="263"/>
            <ac:spMk id="2" creationId="{AB9C2440-C568-DA99-8EA2-8F6A51FA7A48}"/>
          </ac:spMkLst>
        </pc:spChg>
        <pc:spChg chg="add mod">
          <ac:chgData name="Gagan Marwaha" userId="9b1294b7c1adcb30" providerId="LiveId" clId="{EAA500C1-3017-4AED-A99C-5DF7F44A5B07}" dt="2023-11-24T02:34:39.521" v="3012" actId="1038"/>
          <ac:spMkLst>
            <pc:docMk/>
            <pc:sldMk cId="3035834283" sldId="263"/>
            <ac:spMk id="3" creationId="{C4DFF2D6-B215-B7EC-BC6B-546F297180D9}"/>
          </ac:spMkLst>
        </pc:spChg>
        <pc:spChg chg="add mod">
          <ac:chgData name="Gagan Marwaha" userId="9b1294b7c1adcb30" providerId="LiveId" clId="{EAA500C1-3017-4AED-A99C-5DF7F44A5B07}" dt="2023-11-24T03:03:44.097" v="3248" actId="1037"/>
          <ac:spMkLst>
            <pc:docMk/>
            <pc:sldMk cId="3035834283" sldId="263"/>
            <ac:spMk id="6" creationId="{19C57FB4-1924-1165-ECB3-A9D438EF9CEB}"/>
          </ac:spMkLst>
        </pc:spChg>
        <pc:picChg chg="del">
          <ac:chgData name="Gagan Marwaha" userId="9b1294b7c1adcb30" providerId="LiveId" clId="{EAA500C1-3017-4AED-A99C-5DF7F44A5B07}" dt="2023-11-23T23:35:34.835" v="192" actId="478"/>
          <ac:picMkLst>
            <pc:docMk/>
            <pc:sldMk cId="3035834283" sldId="263"/>
            <ac:picMk id="4" creationId="{8CE0FE55-D88F-3882-57CA-A82DBD9D496A}"/>
          </ac:picMkLst>
        </pc:picChg>
        <pc:picChg chg="add mod">
          <ac:chgData name="Gagan Marwaha" userId="9b1294b7c1adcb30" providerId="LiveId" clId="{EAA500C1-3017-4AED-A99C-5DF7F44A5B07}" dt="2023-11-24T16:03:31.073" v="6290" actId="1076"/>
          <ac:picMkLst>
            <pc:docMk/>
            <pc:sldMk cId="3035834283" sldId="263"/>
            <ac:picMk id="8" creationId="{E7505FC9-3864-2800-ECB1-DF4B806D4BF4}"/>
          </ac:picMkLst>
        </pc:picChg>
        <pc:picChg chg="add del mod ord">
          <ac:chgData name="Gagan Marwaha" userId="9b1294b7c1adcb30" providerId="LiveId" clId="{EAA500C1-3017-4AED-A99C-5DF7F44A5B07}" dt="2023-11-24T01:12:29.719" v="2286" actId="478"/>
          <ac:picMkLst>
            <pc:docMk/>
            <pc:sldMk cId="3035834283" sldId="263"/>
            <ac:picMk id="9" creationId="{36CC09B2-D55D-99B8-5CE0-8357C1CDFD99}"/>
          </ac:picMkLst>
        </pc:picChg>
        <pc:picChg chg="add mod ord">
          <ac:chgData name="Gagan Marwaha" userId="9b1294b7c1adcb30" providerId="LiveId" clId="{EAA500C1-3017-4AED-A99C-5DF7F44A5B07}" dt="2023-11-24T16:03:25.223" v="6289" actId="1037"/>
          <ac:picMkLst>
            <pc:docMk/>
            <pc:sldMk cId="3035834283" sldId="263"/>
            <ac:picMk id="10" creationId="{15C29E52-8DD2-0542-CC09-7F4F877ABC1D}"/>
          </ac:picMkLst>
        </pc:picChg>
        <pc:picChg chg="del">
          <ac:chgData name="Gagan Marwaha" userId="9b1294b7c1adcb30" providerId="LiveId" clId="{EAA500C1-3017-4AED-A99C-5DF7F44A5B07}" dt="2023-11-23T23:38:22.422" v="362" actId="478"/>
          <ac:picMkLst>
            <pc:docMk/>
            <pc:sldMk cId="3035834283" sldId="263"/>
            <ac:picMk id="1026" creationId="{EF1C6CBC-92DF-2487-776E-6833C7C0F591}"/>
          </ac:picMkLst>
        </pc:picChg>
        <pc:picChg chg="del">
          <ac:chgData name="Gagan Marwaha" userId="9b1294b7c1adcb30" providerId="LiveId" clId="{EAA500C1-3017-4AED-A99C-5DF7F44A5B07}" dt="2023-11-23T23:39:36.433" v="408" actId="478"/>
          <ac:picMkLst>
            <pc:docMk/>
            <pc:sldMk cId="3035834283" sldId="263"/>
            <ac:picMk id="1028" creationId="{49D488F9-D470-C413-D0D5-B9915ABA4B7D}"/>
          </ac:picMkLst>
        </pc:picChg>
        <pc:picChg chg="add mod">
          <ac:chgData name="Gagan Marwaha" userId="9b1294b7c1adcb30" providerId="LiveId" clId="{EAA500C1-3017-4AED-A99C-5DF7F44A5B07}" dt="2023-11-24T03:03:33.904" v="3246" actId="1037"/>
          <ac:picMkLst>
            <pc:docMk/>
            <pc:sldMk cId="3035834283" sldId="263"/>
            <ac:picMk id="2050" creationId="{EF3F8F78-8629-4DDC-9E7A-1554D4193180}"/>
          </ac:picMkLst>
        </pc:picChg>
      </pc:sldChg>
      <pc:sldChg chg="add del">
        <pc:chgData name="Gagan Marwaha" userId="9b1294b7c1adcb30" providerId="LiveId" clId="{EAA500C1-3017-4AED-A99C-5DF7F44A5B07}" dt="2023-11-23T23:45:31.507" v="437" actId="47"/>
        <pc:sldMkLst>
          <pc:docMk/>
          <pc:sldMk cId="2943983142" sldId="264"/>
        </pc:sldMkLst>
      </pc:sldChg>
      <pc:sldChg chg="addSp delSp modSp add mod modTransition setBg delAnim modAnim">
        <pc:chgData name="Gagan Marwaha" userId="9b1294b7c1adcb30" providerId="LiveId" clId="{EAA500C1-3017-4AED-A99C-5DF7F44A5B07}" dt="2023-11-24T15:01:13.802" v="4773" actId="1076"/>
        <pc:sldMkLst>
          <pc:docMk/>
          <pc:sldMk cId="4034970943" sldId="264"/>
        </pc:sldMkLst>
        <pc:spChg chg="del mod">
          <ac:chgData name="Gagan Marwaha" userId="9b1294b7c1adcb30" providerId="LiveId" clId="{EAA500C1-3017-4AED-A99C-5DF7F44A5B07}" dt="2023-11-24T00:30:15.073" v="1762" actId="478"/>
          <ac:spMkLst>
            <pc:docMk/>
            <pc:sldMk cId="4034970943" sldId="264"/>
            <ac:spMk id="2" creationId="{AB9C2440-C568-DA99-8EA2-8F6A51FA7A48}"/>
          </ac:spMkLst>
        </pc:spChg>
        <pc:spChg chg="add mod">
          <ac:chgData name="Gagan Marwaha" userId="9b1294b7c1adcb30" providerId="LiveId" clId="{EAA500C1-3017-4AED-A99C-5DF7F44A5B07}" dt="2023-11-24T13:35:16.289" v="3966" actId="20577"/>
          <ac:spMkLst>
            <pc:docMk/>
            <pc:sldMk cId="4034970943" sldId="264"/>
            <ac:spMk id="3" creationId="{46791AE5-2A37-82A5-087E-BE1900DD97F5}"/>
          </ac:spMkLst>
        </pc:spChg>
        <pc:spChg chg="del">
          <ac:chgData name="Gagan Marwaha" userId="9b1294b7c1adcb30" providerId="LiveId" clId="{EAA500C1-3017-4AED-A99C-5DF7F44A5B07}" dt="2023-11-24T00:16:47.821" v="1617" actId="478"/>
          <ac:spMkLst>
            <pc:docMk/>
            <pc:sldMk cId="4034970943" sldId="264"/>
            <ac:spMk id="3" creationId="{C4DFF2D6-B215-B7EC-BC6B-546F297180D9}"/>
          </ac:spMkLst>
        </pc:spChg>
        <pc:spChg chg="add mod">
          <ac:chgData name="Gagan Marwaha" userId="9b1294b7c1adcb30" providerId="LiveId" clId="{EAA500C1-3017-4AED-A99C-5DF7F44A5B07}" dt="2023-11-24T01:02:04.144" v="2117" actId="207"/>
          <ac:spMkLst>
            <pc:docMk/>
            <pc:sldMk cId="4034970943" sldId="264"/>
            <ac:spMk id="5" creationId="{7C52299D-E8E6-8052-0051-6A1F6B0880EC}"/>
          </ac:spMkLst>
        </pc:spChg>
        <pc:spChg chg="mod">
          <ac:chgData name="Gagan Marwaha" userId="9b1294b7c1adcb30" providerId="LiveId" clId="{EAA500C1-3017-4AED-A99C-5DF7F44A5B07}" dt="2023-11-24T02:40:42.424" v="3118" actId="1037"/>
          <ac:spMkLst>
            <pc:docMk/>
            <pc:sldMk cId="4034970943" sldId="264"/>
            <ac:spMk id="6" creationId="{19C57FB4-1924-1165-ECB3-A9D438EF9CEB}"/>
          </ac:spMkLst>
        </pc:spChg>
        <pc:spChg chg="add del">
          <ac:chgData name="Gagan Marwaha" userId="9b1294b7c1adcb30" providerId="LiveId" clId="{EAA500C1-3017-4AED-A99C-5DF7F44A5B07}" dt="2023-11-24T00:41:35.849" v="1858" actId="478"/>
          <ac:spMkLst>
            <pc:docMk/>
            <pc:sldMk cId="4034970943" sldId="264"/>
            <ac:spMk id="7" creationId="{C3321F2B-B03D-DCC5-128D-B04965E0C32F}"/>
          </ac:spMkLst>
        </pc:spChg>
        <pc:spChg chg="add del">
          <ac:chgData name="Gagan Marwaha" userId="9b1294b7c1adcb30" providerId="LiveId" clId="{EAA500C1-3017-4AED-A99C-5DF7F44A5B07}" dt="2023-11-24T00:42:16.745" v="1860" actId="478"/>
          <ac:spMkLst>
            <pc:docMk/>
            <pc:sldMk cId="4034970943" sldId="264"/>
            <ac:spMk id="9" creationId="{9B4C4C29-D32B-4891-269F-7511D0AFE009}"/>
          </ac:spMkLst>
        </pc:spChg>
        <pc:picChg chg="add del mod">
          <ac:chgData name="Gagan Marwaha" userId="9b1294b7c1adcb30" providerId="LiveId" clId="{EAA500C1-3017-4AED-A99C-5DF7F44A5B07}" dt="2023-11-24T00:17:05.609" v="1619"/>
          <ac:picMkLst>
            <pc:docMk/>
            <pc:sldMk cId="4034970943" sldId="264"/>
            <ac:picMk id="4" creationId="{CA3D701E-A751-5299-B02C-EF9C71724797}"/>
          </ac:picMkLst>
        </pc:picChg>
        <pc:picChg chg="add mod">
          <ac:chgData name="Gagan Marwaha" userId="9b1294b7c1adcb30" providerId="LiveId" clId="{EAA500C1-3017-4AED-A99C-5DF7F44A5B07}" dt="2023-11-24T14:36:33.640" v="4430" actId="1076"/>
          <ac:picMkLst>
            <pc:docMk/>
            <pc:sldMk cId="4034970943" sldId="264"/>
            <ac:picMk id="7" creationId="{28780D7F-86E0-637F-EFAA-F52A4FC4066D}"/>
          </ac:picMkLst>
        </pc:picChg>
        <pc:picChg chg="del">
          <ac:chgData name="Gagan Marwaha" userId="9b1294b7c1adcb30" providerId="LiveId" clId="{EAA500C1-3017-4AED-A99C-5DF7F44A5B07}" dt="2023-11-24T00:16:41.983" v="1616" actId="478"/>
          <ac:picMkLst>
            <pc:docMk/>
            <pc:sldMk cId="4034970943" sldId="264"/>
            <ac:picMk id="8" creationId="{E7505FC9-3864-2800-ECB1-DF4B806D4BF4}"/>
          </ac:picMkLst>
        </pc:picChg>
        <pc:picChg chg="add mod">
          <ac:chgData name="Gagan Marwaha" userId="9b1294b7c1adcb30" providerId="LiveId" clId="{EAA500C1-3017-4AED-A99C-5DF7F44A5B07}" dt="2023-11-24T15:01:13.802" v="4773" actId="1076"/>
          <ac:picMkLst>
            <pc:docMk/>
            <pc:sldMk cId="4034970943" sldId="264"/>
            <ac:picMk id="9" creationId="{E80AF7C0-127B-100E-07EA-913C7DC35E76}"/>
          </ac:picMkLst>
        </pc:picChg>
        <pc:picChg chg="add del mod">
          <ac:chgData name="Gagan Marwaha" userId="9b1294b7c1adcb30" providerId="LiveId" clId="{EAA500C1-3017-4AED-A99C-5DF7F44A5B07}" dt="2023-11-24T00:43:12.872" v="1868" actId="22"/>
          <ac:picMkLst>
            <pc:docMk/>
            <pc:sldMk cId="4034970943" sldId="264"/>
            <ac:picMk id="11" creationId="{C5B8B1D8-1874-91ED-5AE6-7C8D81D2F8A5}"/>
          </ac:picMkLst>
        </pc:picChg>
        <pc:picChg chg="add del mod ord">
          <ac:chgData name="Gagan Marwaha" userId="9b1294b7c1adcb30" providerId="LiveId" clId="{EAA500C1-3017-4AED-A99C-5DF7F44A5B07}" dt="2023-11-24T01:34:43.463" v="2465" actId="478"/>
          <ac:picMkLst>
            <pc:docMk/>
            <pc:sldMk cId="4034970943" sldId="264"/>
            <ac:picMk id="13" creationId="{569AD496-B82D-3084-9628-150E3B889AEA}"/>
          </ac:picMkLst>
        </pc:picChg>
        <pc:picChg chg="add mod">
          <ac:chgData name="Gagan Marwaha" userId="9b1294b7c1adcb30" providerId="LiveId" clId="{EAA500C1-3017-4AED-A99C-5DF7F44A5B07}" dt="2023-11-24T14:36:22.807" v="4428" actId="1076"/>
          <ac:picMkLst>
            <pc:docMk/>
            <pc:sldMk cId="4034970943" sldId="264"/>
            <ac:picMk id="15" creationId="{D5EA40B1-A17F-4878-E444-717F95D27F2B}"/>
          </ac:picMkLst>
        </pc:picChg>
        <pc:picChg chg="add mod ord">
          <ac:chgData name="Gagan Marwaha" userId="9b1294b7c1adcb30" providerId="LiveId" clId="{EAA500C1-3017-4AED-A99C-5DF7F44A5B07}" dt="2023-11-24T14:36:18.642" v="4427" actId="1076"/>
          <ac:picMkLst>
            <pc:docMk/>
            <pc:sldMk cId="4034970943" sldId="264"/>
            <ac:picMk id="16" creationId="{64C222C4-0B52-09C3-4065-D995449ED3AF}"/>
          </ac:picMkLst>
        </pc:picChg>
        <pc:picChg chg="mod">
          <ac:chgData name="Gagan Marwaha" userId="9b1294b7c1adcb30" providerId="LiveId" clId="{EAA500C1-3017-4AED-A99C-5DF7F44A5B07}" dt="2023-11-24T02:40:29.192" v="3100" actId="1037"/>
          <ac:picMkLst>
            <pc:docMk/>
            <pc:sldMk cId="4034970943" sldId="264"/>
            <ac:picMk id="2050" creationId="{EF3F8F78-8629-4DDC-9E7A-1554D4193180}"/>
          </ac:picMkLst>
        </pc:picChg>
      </pc:sldChg>
      <pc:sldChg chg="addSp delSp modSp add mod modTransition modAnim">
        <pc:chgData name="Gagan Marwaha" userId="9b1294b7c1adcb30" providerId="LiveId" clId="{EAA500C1-3017-4AED-A99C-5DF7F44A5B07}" dt="2023-11-24T16:04:20.284" v="6299" actId="20577"/>
        <pc:sldMkLst>
          <pc:docMk/>
          <pc:sldMk cId="3712030640" sldId="265"/>
        </pc:sldMkLst>
        <pc:spChg chg="add del mod">
          <ac:chgData name="Gagan Marwaha" userId="9b1294b7c1adcb30" providerId="LiveId" clId="{EAA500C1-3017-4AED-A99C-5DF7F44A5B07}" dt="2023-11-24T15:55:03.923" v="5699" actId="478"/>
          <ac:spMkLst>
            <pc:docMk/>
            <pc:sldMk cId="3712030640" sldId="265"/>
            <ac:spMk id="2" creationId="{E150F8D8-E848-72DC-5054-5956DF933C62}"/>
          </ac:spMkLst>
        </pc:spChg>
        <pc:spChg chg="add del mod">
          <ac:chgData name="Gagan Marwaha" userId="9b1294b7c1adcb30" providerId="LiveId" clId="{EAA500C1-3017-4AED-A99C-5DF7F44A5B07}" dt="2023-11-24T15:51:34.621" v="5375" actId="478"/>
          <ac:spMkLst>
            <pc:docMk/>
            <pc:sldMk cId="3712030640" sldId="265"/>
            <ac:spMk id="3" creationId="{7D68AD43-9C0F-4F73-A060-2DF0E4105530}"/>
          </ac:spMkLst>
        </pc:spChg>
        <pc:spChg chg="mod">
          <ac:chgData name="Gagan Marwaha" userId="9b1294b7c1adcb30" providerId="LiveId" clId="{EAA500C1-3017-4AED-A99C-5DF7F44A5B07}" dt="2023-11-24T14:37:22.730" v="4452" actId="1038"/>
          <ac:spMkLst>
            <pc:docMk/>
            <pc:sldMk cId="3712030640" sldId="265"/>
            <ac:spMk id="5" creationId="{7C52299D-E8E6-8052-0051-6A1F6B0880EC}"/>
          </ac:spMkLst>
        </pc:spChg>
        <pc:spChg chg="mod">
          <ac:chgData name="Gagan Marwaha" userId="9b1294b7c1adcb30" providerId="LiveId" clId="{EAA500C1-3017-4AED-A99C-5DF7F44A5B07}" dt="2023-11-24T02:41:25.392" v="3147" actId="1037"/>
          <ac:spMkLst>
            <pc:docMk/>
            <pc:sldMk cId="3712030640" sldId="265"/>
            <ac:spMk id="6" creationId="{19C57FB4-1924-1165-ECB3-A9D438EF9CEB}"/>
          </ac:spMkLst>
        </pc:spChg>
        <pc:spChg chg="add mod">
          <ac:chgData name="Gagan Marwaha" userId="9b1294b7c1adcb30" providerId="LiveId" clId="{EAA500C1-3017-4AED-A99C-5DF7F44A5B07}" dt="2023-11-24T15:53:51.657" v="5641" actId="14100"/>
          <ac:spMkLst>
            <pc:docMk/>
            <pc:sldMk cId="3712030640" sldId="265"/>
            <ac:spMk id="7" creationId="{5835EA13-7B37-12E6-A62D-2ED2CE7ED820}"/>
          </ac:spMkLst>
        </pc:spChg>
        <pc:spChg chg="add mod">
          <ac:chgData name="Gagan Marwaha" userId="9b1294b7c1adcb30" providerId="LiveId" clId="{EAA500C1-3017-4AED-A99C-5DF7F44A5B07}" dt="2023-11-24T15:54:55.023" v="5698" actId="14100"/>
          <ac:spMkLst>
            <pc:docMk/>
            <pc:sldMk cId="3712030640" sldId="265"/>
            <ac:spMk id="9" creationId="{780E7336-E244-1AAE-5087-56FF7892835C}"/>
          </ac:spMkLst>
        </pc:spChg>
        <pc:spChg chg="add mod">
          <ac:chgData name="Gagan Marwaha" userId="9b1294b7c1adcb30" providerId="LiveId" clId="{EAA500C1-3017-4AED-A99C-5DF7F44A5B07}" dt="2023-11-24T16:04:20.284" v="6299" actId="20577"/>
          <ac:spMkLst>
            <pc:docMk/>
            <pc:sldMk cId="3712030640" sldId="265"/>
            <ac:spMk id="10" creationId="{C7674113-B1C5-A426-C7C5-7B8056838B27}"/>
          </ac:spMkLst>
        </pc:spChg>
        <pc:spChg chg="add mod">
          <ac:chgData name="Gagan Marwaha" userId="9b1294b7c1adcb30" providerId="LiveId" clId="{EAA500C1-3017-4AED-A99C-5DF7F44A5B07}" dt="2023-11-24T15:56:27.873" v="5846" actId="14100"/>
          <ac:spMkLst>
            <pc:docMk/>
            <pc:sldMk cId="3712030640" sldId="265"/>
            <ac:spMk id="11" creationId="{016A51E7-1E47-2AB9-659B-B516EE37B8C0}"/>
          </ac:spMkLst>
        </pc:spChg>
        <pc:spChg chg="add mod">
          <ac:chgData name="Gagan Marwaha" userId="9b1294b7c1adcb30" providerId="LiveId" clId="{EAA500C1-3017-4AED-A99C-5DF7F44A5B07}" dt="2023-11-24T15:56:52.794" v="5939" actId="1037"/>
          <ac:spMkLst>
            <pc:docMk/>
            <pc:sldMk cId="3712030640" sldId="265"/>
            <ac:spMk id="13" creationId="{AEF777C4-58F5-CA27-8A95-8318C78E5CB3}"/>
          </ac:spMkLst>
        </pc:spChg>
        <pc:spChg chg="add mod">
          <ac:chgData name="Gagan Marwaha" userId="9b1294b7c1adcb30" providerId="LiveId" clId="{EAA500C1-3017-4AED-A99C-5DF7F44A5B07}" dt="2023-11-24T15:58:38.152" v="6116" actId="1035"/>
          <ac:spMkLst>
            <pc:docMk/>
            <pc:sldMk cId="3712030640" sldId="265"/>
            <ac:spMk id="16" creationId="{B431FBF9-05AD-1CB9-9372-D903030C784E}"/>
          </ac:spMkLst>
        </pc:spChg>
        <pc:spChg chg="add mod">
          <ac:chgData name="Gagan Marwaha" userId="9b1294b7c1adcb30" providerId="LiveId" clId="{EAA500C1-3017-4AED-A99C-5DF7F44A5B07}" dt="2023-11-24T15:58:20.297" v="6115" actId="207"/>
          <ac:spMkLst>
            <pc:docMk/>
            <pc:sldMk cId="3712030640" sldId="265"/>
            <ac:spMk id="17" creationId="{19AE7DC2-5A67-C291-D476-96BA94524317}"/>
          </ac:spMkLst>
        </pc:spChg>
        <pc:spChg chg="add mod">
          <ac:chgData name="Gagan Marwaha" userId="9b1294b7c1adcb30" providerId="LiveId" clId="{EAA500C1-3017-4AED-A99C-5DF7F44A5B07}" dt="2023-11-24T15:59:29.221" v="6180" actId="207"/>
          <ac:spMkLst>
            <pc:docMk/>
            <pc:sldMk cId="3712030640" sldId="265"/>
            <ac:spMk id="18" creationId="{BAF33C85-9303-2B8A-7D67-86EEF66C3A48}"/>
          </ac:spMkLst>
        </pc:spChg>
        <pc:picChg chg="add del mod">
          <ac:chgData name="Gagan Marwaha" userId="9b1294b7c1adcb30" providerId="LiveId" clId="{EAA500C1-3017-4AED-A99C-5DF7F44A5B07}" dt="2023-11-24T02:19:16.693" v="2921" actId="478"/>
          <ac:picMkLst>
            <pc:docMk/>
            <pc:sldMk cId="3712030640" sldId="265"/>
            <ac:picMk id="2" creationId="{D1ABBBFE-23B7-F470-9F5F-EAC66F6D7A5C}"/>
          </ac:picMkLst>
        </pc:picChg>
        <pc:picChg chg="add del">
          <ac:chgData name="Gagan Marwaha" userId="9b1294b7c1adcb30" providerId="LiveId" clId="{EAA500C1-3017-4AED-A99C-5DF7F44A5B07}" dt="2023-11-24T13:36:26.511" v="3968" actId="478"/>
          <ac:picMkLst>
            <pc:docMk/>
            <pc:sldMk cId="3712030640" sldId="265"/>
            <ac:picMk id="3" creationId="{B751A66B-5106-715D-3C71-0D1E9D0B1CBD}"/>
          </ac:picMkLst>
        </pc:picChg>
        <pc:picChg chg="add mod ord">
          <ac:chgData name="Gagan Marwaha" userId="9b1294b7c1adcb30" providerId="LiveId" clId="{EAA500C1-3017-4AED-A99C-5DF7F44A5B07}" dt="2023-11-24T14:37:15.446" v="4436" actId="1076"/>
          <ac:picMkLst>
            <pc:docMk/>
            <pc:sldMk cId="3712030640" sldId="265"/>
            <ac:picMk id="4" creationId="{3B960E7A-5797-2F82-7D45-82BE2C5E9152}"/>
          </ac:picMkLst>
        </pc:picChg>
        <pc:picChg chg="add del mod ord">
          <ac:chgData name="Gagan Marwaha" userId="9b1294b7c1adcb30" providerId="LiveId" clId="{EAA500C1-3017-4AED-A99C-5DF7F44A5B07}" dt="2023-11-24T14:37:00.537" v="4432" actId="478"/>
          <ac:picMkLst>
            <pc:docMk/>
            <pc:sldMk cId="3712030640" sldId="265"/>
            <ac:picMk id="7" creationId="{6C0A2753-3864-79EB-578E-936CAD7281A6}"/>
          </ac:picMkLst>
        </pc:picChg>
        <pc:picChg chg="add mod">
          <ac:chgData name="Gagan Marwaha" userId="9b1294b7c1adcb30" providerId="LiveId" clId="{EAA500C1-3017-4AED-A99C-5DF7F44A5B07}" dt="2023-11-24T02:41:10.722" v="3121" actId="167"/>
          <ac:picMkLst>
            <pc:docMk/>
            <pc:sldMk cId="3712030640" sldId="265"/>
            <ac:picMk id="8" creationId="{8C933863-F617-47AA-6117-070127F6C7B4}"/>
          </ac:picMkLst>
        </pc:picChg>
        <pc:picChg chg="add mod">
          <ac:chgData name="Gagan Marwaha" userId="9b1294b7c1adcb30" providerId="LiveId" clId="{EAA500C1-3017-4AED-A99C-5DF7F44A5B07}" dt="2023-11-24T15:49:54.633" v="5216" actId="1038"/>
          <ac:picMkLst>
            <pc:docMk/>
            <pc:sldMk cId="3712030640" sldId="265"/>
            <ac:picMk id="12" creationId="{FFEAFC98-7C16-3EF8-3C0C-9A1F8F2CD8E6}"/>
          </ac:picMkLst>
        </pc:picChg>
        <pc:picChg chg="del">
          <ac:chgData name="Gagan Marwaha" userId="9b1294b7c1adcb30" providerId="LiveId" clId="{EAA500C1-3017-4AED-A99C-5DF7F44A5B07}" dt="2023-11-24T01:35:15.988" v="2470" actId="478"/>
          <ac:picMkLst>
            <pc:docMk/>
            <pc:sldMk cId="3712030640" sldId="265"/>
            <ac:picMk id="13" creationId="{569AD496-B82D-3084-9628-150E3B889AEA}"/>
          </ac:picMkLst>
        </pc:picChg>
        <pc:picChg chg="add mod">
          <ac:chgData name="Gagan Marwaha" userId="9b1294b7c1adcb30" providerId="LiveId" clId="{EAA500C1-3017-4AED-A99C-5DF7F44A5B07}" dt="2023-11-24T15:50:06.671" v="5217" actId="1076"/>
          <ac:picMkLst>
            <pc:docMk/>
            <pc:sldMk cId="3712030640" sldId="265"/>
            <ac:picMk id="14" creationId="{A7BEA245-B816-4540-764C-7968AA4D7645}"/>
          </ac:picMkLst>
        </pc:picChg>
        <pc:picChg chg="add mod ord">
          <ac:chgData name="Gagan Marwaha" userId="9b1294b7c1adcb30" providerId="LiveId" clId="{EAA500C1-3017-4AED-A99C-5DF7F44A5B07}" dt="2023-11-24T14:37:12.254" v="4435" actId="167"/>
          <ac:picMkLst>
            <pc:docMk/>
            <pc:sldMk cId="3712030640" sldId="265"/>
            <ac:picMk id="15" creationId="{222270EC-AC10-4D9D-BA48-A25D86198469}"/>
          </ac:picMkLst>
        </pc:picChg>
        <pc:picChg chg="del">
          <ac:chgData name="Gagan Marwaha" userId="9b1294b7c1adcb30" providerId="LiveId" clId="{EAA500C1-3017-4AED-A99C-5DF7F44A5B07}" dt="2023-11-24T02:40:58.944" v="3119" actId="478"/>
          <ac:picMkLst>
            <pc:docMk/>
            <pc:sldMk cId="3712030640" sldId="265"/>
            <ac:picMk id="2050" creationId="{EF3F8F78-8629-4DDC-9E7A-1554D4193180}"/>
          </ac:picMkLst>
        </pc:picChg>
      </pc:sldChg>
      <pc:sldChg chg="addSp delSp modSp add mod modTransition">
        <pc:chgData name="Gagan Marwaha" userId="9b1294b7c1adcb30" providerId="LiveId" clId="{EAA500C1-3017-4AED-A99C-5DF7F44A5B07}" dt="2023-11-24T14:58:02.452" v="4702" actId="1076"/>
        <pc:sldMkLst>
          <pc:docMk/>
          <pc:sldMk cId="58679169" sldId="266"/>
        </pc:sldMkLst>
        <pc:spChg chg="add mod">
          <ac:chgData name="Gagan Marwaha" userId="9b1294b7c1adcb30" providerId="LiveId" clId="{EAA500C1-3017-4AED-A99C-5DF7F44A5B07}" dt="2023-11-24T14:33:49.247" v="4391" actId="20577"/>
          <ac:spMkLst>
            <pc:docMk/>
            <pc:sldMk cId="58679169" sldId="266"/>
            <ac:spMk id="2" creationId="{0E9151D0-FA09-0331-FA72-6FCB009FA3F4}"/>
          </ac:spMkLst>
        </pc:spChg>
        <pc:spChg chg="mod">
          <ac:chgData name="Gagan Marwaha" userId="9b1294b7c1adcb30" providerId="LiveId" clId="{EAA500C1-3017-4AED-A99C-5DF7F44A5B07}" dt="2023-11-24T14:41:26.554" v="4483" actId="1038"/>
          <ac:spMkLst>
            <pc:docMk/>
            <pc:sldMk cId="58679169" sldId="266"/>
            <ac:spMk id="5" creationId="{7C52299D-E8E6-8052-0051-6A1F6B0880EC}"/>
          </ac:spMkLst>
        </pc:spChg>
        <pc:spChg chg="mod">
          <ac:chgData name="Gagan Marwaha" userId="9b1294b7c1adcb30" providerId="LiveId" clId="{EAA500C1-3017-4AED-A99C-5DF7F44A5B07}" dt="2023-11-24T03:04:13.718" v="3252" actId="1037"/>
          <ac:spMkLst>
            <pc:docMk/>
            <pc:sldMk cId="58679169" sldId="266"/>
            <ac:spMk id="6" creationId="{19C57FB4-1924-1165-ECB3-A9D438EF9CEB}"/>
          </ac:spMkLst>
        </pc:spChg>
        <pc:picChg chg="add del mod">
          <ac:chgData name="Gagan Marwaha" userId="9b1294b7c1adcb30" providerId="LiveId" clId="{EAA500C1-3017-4AED-A99C-5DF7F44A5B07}" dt="2023-11-24T02:21:59.294" v="2948" actId="478"/>
          <ac:picMkLst>
            <pc:docMk/>
            <pc:sldMk cId="58679169" sldId="266"/>
            <ac:picMk id="2" creationId="{1364E5B0-42B9-DD4B-5189-96C8EC66D536}"/>
          </ac:picMkLst>
        </pc:picChg>
        <pc:picChg chg="add mod ord">
          <ac:chgData name="Gagan Marwaha" userId="9b1294b7c1adcb30" providerId="LiveId" clId="{EAA500C1-3017-4AED-A99C-5DF7F44A5B07}" dt="2023-11-24T14:41:13.314" v="4461" actId="1076"/>
          <ac:picMkLst>
            <pc:docMk/>
            <pc:sldMk cId="58679169" sldId="266"/>
            <ac:picMk id="4" creationId="{972277A8-B116-308D-8418-F2FA1D0C176D}"/>
          </ac:picMkLst>
        </pc:picChg>
        <pc:picChg chg="add del mod">
          <ac:chgData name="Gagan Marwaha" userId="9b1294b7c1adcb30" providerId="LiveId" clId="{EAA500C1-3017-4AED-A99C-5DF7F44A5B07}" dt="2023-11-24T14:41:15.308" v="4462" actId="478"/>
          <ac:picMkLst>
            <pc:docMk/>
            <pc:sldMk cId="58679169" sldId="266"/>
            <ac:picMk id="7" creationId="{1C1CF624-808E-01BD-82FE-39B65CD9DB0D}"/>
          </ac:picMkLst>
        </pc:picChg>
        <pc:picChg chg="add del mod">
          <ac:chgData name="Gagan Marwaha" userId="9b1294b7c1adcb30" providerId="LiveId" clId="{EAA500C1-3017-4AED-A99C-5DF7F44A5B07}" dt="2023-11-24T14:57:50.945" v="4700" actId="478"/>
          <ac:picMkLst>
            <pc:docMk/>
            <pc:sldMk cId="58679169" sldId="266"/>
            <ac:picMk id="8" creationId="{BC266AEF-484C-6C94-2681-7A3C566FFABF}"/>
          </ac:picMkLst>
        </pc:picChg>
        <pc:picChg chg="add mod">
          <ac:chgData name="Gagan Marwaha" userId="9b1294b7c1adcb30" providerId="LiveId" clId="{EAA500C1-3017-4AED-A99C-5DF7F44A5B07}" dt="2023-11-24T14:58:02.452" v="4702" actId="1076"/>
          <ac:picMkLst>
            <pc:docMk/>
            <pc:sldMk cId="58679169" sldId="266"/>
            <ac:picMk id="10" creationId="{97707AFD-9831-B4A6-6D34-35E52331D733}"/>
          </ac:picMkLst>
        </pc:picChg>
        <pc:picChg chg="add mod">
          <ac:chgData name="Gagan Marwaha" userId="9b1294b7c1adcb30" providerId="LiveId" clId="{EAA500C1-3017-4AED-A99C-5DF7F44A5B07}" dt="2023-11-24T14:40:57.962" v="4457"/>
          <ac:picMkLst>
            <pc:docMk/>
            <pc:sldMk cId="58679169" sldId="266"/>
            <ac:picMk id="11" creationId="{AC7CEEF1-A7BD-3C7D-36DA-CF9E4F34B590}"/>
          </ac:picMkLst>
        </pc:picChg>
        <pc:picChg chg="del">
          <ac:chgData name="Gagan Marwaha" userId="9b1294b7c1adcb30" providerId="LiveId" clId="{EAA500C1-3017-4AED-A99C-5DF7F44A5B07}" dt="2023-11-24T01:35:22.304" v="2472" actId="478"/>
          <ac:picMkLst>
            <pc:docMk/>
            <pc:sldMk cId="58679169" sldId="266"/>
            <ac:picMk id="13" creationId="{569AD496-B82D-3084-9628-150E3B889AEA}"/>
          </ac:picMkLst>
        </pc:picChg>
        <pc:picChg chg="mod">
          <ac:chgData name="Gagan Marwaha" userId="9b1294b7c1adcb30" providerId="LiveId" clId="{EAA500C1-3017-4AED-A99C-5DF7F44A5B07}" dt="2023-11-24T03:04:05.882" v="3250" actId="1037"/>
          <ac:picMkLst>
            <pc:docMk/>
            <pc:sldMk cId="58679169" sldId="266"/>
            <ac:picMk id="2050" creationId="{EF3F8F78-8629-4DDC-9E7A-1554D4193180}"/>
          </ac:picMkLst>
        </pc:picChg>
      </pc:sldChg>
      <pc:sldChg chg="addSp delSp modSp add mod modTransition modAnim">
        <pc:chgData name="Gagan Marwaha" userId="9b1294b7c1adcb30" providerId="LiveId" clId="{EAA500C1-3017-4AED-A99C-5DF7F44A5B07}" dt="2023-11-24T15:36:26.761" v="5202" actId="20577"/>
        <pc:sldMkLst>
          <pc:docMk/>
          <pc:sldMk cId="1500587208" sldId="267"/>
        </pc:sldMkLst>
        <pc:spChg chg="add mod">
          <ac:chgData name="Gagan Marwaha" userId="9b1294b7c1adcb30" providerId="LiveId" clId="{EAA500C1-3017-4AED-A99C-5DF7F44A5B07}" dt="2023-11-24T15:36:26.761" v="5202" actId="20577"/>
          <ac:spMkLst>
            <pc:docMk/>
            <pc:sldMk cId="1500587208" sldId="267"/>
            <ac:spMk id="2" creationId="{2FBEC0E1-F8E3-545F-7CA9-A8E1DA6194BE}"/>
          </ac:spMkLst>
        </pc:spChg>
        <pc:spChg chg="mod">
          <ac:chgData name="Gagan Marwaha" userId="9b1294b7c1adcb30" providerId="LiveId" clId="{EAA500C1-3017-4AED-A99C-5DF7F44A5B07}" dt="2023-11-24T14:43:54.941" v="4655" actId="1038"/>
          <ac:spMkLst>
            <pc:docMk/>
            <pc:sldMk cId="1500587208" sldId="267"/>
            <ac:spMk id="5" creationId="{7C52299D-E8E6-8052-0051-6A1F6B0880EC}"/>
          </ac:spMkLst>
        </pc:spChg>
        <pc:spChg chg="mod">
          <ac:chgData name="Gagan Marwaha" userId="9b1294b7c1adcb30" providerId="LiveId" clId="{EAA500C1-3017-4AED-A99C-5DF7F44A5B07}" dt="2023-11-24T02:43:34.345" v="3204" actId="1037"/>
          <ac:spMkLst>
            <pc:docMk/>
            <pc:sldMk cId="1500587208" sldId="267"/>
            <ac:spMk id="6" creationId="{19C57FB4-1924-1165-ECB3-A9D438EF9CEB}"/>
          </ac:spMkLst>
        </pc:spChg>
        <pc:picChg chg="add del mod ord">
          <ac:chgData name="Gagan Marwaha" userId="9b1294b7c1adcb30" providerId="LiveId" clId="{EAA500C1-3017-4AED-A99C-5DF7F44A5B07}" dt="2023-11-24T01:54:44.440" v="2606" actId="478"/>
          <ac:picMkLst>
            <pc:docMk/>
            <pc:sldMk cId="1500587208" sldId="267"/>
            <ac:picMk id="3" creationId="{37ACDDE8-E433-9328-945E-BD2D0F4B8BC5}"/>
          </ac:picMkLst>
        </pc:picChg>
        <pc:picChg chg="add mod">
          <ac:chgData name="Gagan Marwaha" userId="9b1294b7c1adcb30" providerId="LiveId" clId="{EAA500C1-3017-4AED-A99C-5DF7F44A5B07}" dt="2023-11-24T14:56:46.422" v="4697" actId="1440"/>
          <ac:picMkLst>
            <pc:docMk/>
            <pc:sldMk cId="1500587208" sldId="267"/>
            <ac:picMk id="4" creationId="{6ED6723B-D145-0DC3-D3F0-963E6ACD380E}"/>
          </ac:picMkLst>
        </pc:picChg>
        <pc:picChg chg="add del mod ord">
          <ac:chgData name="Gagan Marwaha" userId="9b1294b7c1adcb30" providerId="LiveId" clId="{EAA500C1-3017-4AED-A99C-5DF7F44A5B07}" dt="2023-11-24T02:22:39.855" v="2954" actId="478"/>
          <ac:picMkLst>
            <pc:docMk/>
            <pc:sldMk cId="1500587208" sldId="267"/>
            <ac:picMk id="4" creationId="{710BD0EC-6C60-A3F5-736B-F0658BB911BA}"/>
          </ac:picMkLst>
        </pc:picChg>
        <pc:picChg chg="add mod">
          <ac:chgData name="Gagan Marwaha" userId="9b1294b7c1adcb30" providerId="LiveId" clId="{EAA500C1-3017-4AED-A99C-5DF7F44A5B07}" dt="2023-11-24T14:42:23.959" v="4538"/>
          <ac:picMkLst>
            <pc:docMk/>
            <pc:sldMk cId="1500587208" sldId="267"/>
            <ac:picMk id="7" creationId="{7E99E503-B2B5-BF75-50D9-A214F75502AD}"/>
          </ac:picMkLst>
        </pc:picChg>
        <pc:picChg chg="add mod ord">
          <ac:chgData name="Gagan Marwaha" userId="9b1294b7c1adcb30" providerId="LiveId" clId="{EAA500C1-3017-4AED-A99C-5DF7F44A5B07}" dt="2023-11-24T14:42:48.476" v="4543" actId="1076"/>
          <ac:picMkLst>
            <pc:docMk/>
            <pc:sldMk cId="1500587208" sldId="267"/>
            <ac:picMk id="8" creationId="{F3ABED8C-553D-CA41-7146-DC672BE6B9DA}"/>
          </ac:picMkLst>
        </pc:picChg>
        <pc:picChg chg="add del mod">
          <ac:chgData name="Gagan Marwaha" userId="9b1294b7c1adcb30" providerId="LiveId" clId="{EAA500C1-3017-4AED-A99C-5DF7F44A5B07}" dt="2023-11-24T14:42:52.172" v="4544" actId="478"/>
          <ac:picMkLst>
            <pc:docMk/>
            <pc:sldMk cId="1500587208" sldId="267"/>
            <ac:picMk id="9" creationId="{F4F9EC97-20AF-358C-D58C-3888EFB14762}"/>
          </ac:picMkLst>
        </pc:picChg>
        <pc:picChg chg="del">
          <ac:chgData name="Gagan Marwaha" userId="9b1294b7c1adcb30" providerId="LiveId" clId="{EAA500C1-3017-4AED-A99C-5DF7F44A5B07}" dt="2023-11-24T01:35:28.534" v="2474" actId="478"/>
          <ac:picMkLst>
            <pc:docMk/>
            <pc:sldMk cId="1500587208" sldId="267"/>
            <ac:picMk id="13" creationId="{569AD496-B82D-3084-9628-150E3B889AEA}"/>
          </ac:picMkLst>
        </pc:picChg>
        <pc:picChg chg="mod">
          <ac:chgData name="Gagan Marwaha" userId="9b1294b7c1adcb30" providerId="LiveId" clId="{EAA500C1-3017-4AED-A99C-5DF7F44A5B07}" dt="2023-11-24T02:43:25.597" v="3188" actId="1038"/>
          <ac:picMkLst>
            <pc:docMk/>
            <pc:sldMk cId="1500587208" sldId="267"/>
            <ac:picMk id="2050" creationId="{EF3F8F78-8629-4DDC-9E7A-1554D4193180}"/>
          </ac:picMkLst>
        </pc:picChg>
      </pc:sldChg>
      <pc:sldChg chg="addSp delSp modSp add mod modTransition modAnim">
        <pc:chgData name="Gagan Marwaha" userId="9b1294b7c1adcb30" providerId="LiveId" clId="{EAA500C1-3017-4AED-A99C-5DF7F44A5B07}" dt="2023-11-24T15:34:51.089" v="5197" actId="1038"/>
        <pc:sldMkLst>
          <pc:docMk/>
          <pc:sldMk cId="4118536010" sldId="268"/>
        </pc:sldMkLst>
        <pc:spChg chg="add del mod">
          <ac:chgData name="Gagan Marwaha" userId="9b1294b7c1adcb30" providerId="LiveId" clId="{EAA500C1-3017-4AED-A99C-5DF7F44A5B07}" dt="2023-11-24T13:11:50.663" v="3432" actId="478"/>
          <ac:spMkLst>
            <pc:docMk/>
            <pc:sldMk cId="4118536010" sldId="268"/>
            <ac:spMk id="3" creationId="{5BC46863-B447-C460-8234-C772CFB6B9EA}"/>
          </ac:spMkLst>
        </pc:spChg>
        <pc:spChg chg="mod">
          <ac:chgData name="Gagan Marwaha" userId="9b1294b7c1adcb30" providerId="LiveId" clId="{EAA500C1-3017-4AED-A99C-5DF7F44A5B07}" dt="2023-11-24T15:08:17.081" v="4884" actId="1037"/>
          <ac:spMkLst>
            <pc:docMk/>
            <pc:sldMk cId="4118536010" sldId="268"/>
            <ac:spMk id="5" creationId="{7C52299D-E8E6-8052-0051-6A1F6B0880EC}"/>
          </ac:spMkLst>
        </pc:spChg>
        <pc:spChg chg="mod">
          <ac:chgData name="Gagan Marwaha" userId="9b1294b7c1adcb30" providerId="LiveId" clId="{EAA500C1-3017-4AED-A99C-5DF7F44A5B07}" dt="2023-11-24T02:43:06.650" v="3172" actId="1037"/>
          <ac:spMkLst>
            <pc:docMk/>
            <pc:sldMk cId="4118536010" sldId="268"/>
            <ac:spMk id="6" creationId="{19C57FB4-1924-1165-ECB3-A9D438EF9CEB}"/>
          </ac:spMkLst>
        </pc:spChg>
        <pc:spChg chg="add mod">
          <ac:chgData name="Gagan Marwaha" userId="9b1294b7c1adcb30" providerId="LiveId" clId="{EAA500C1-3017-4AED-A99C-5DF7F44A5B07}" dt="2023-11-24T15:34:51.089" v="5197" actId="1038"/>
          <ac:spMkLst>
            <pc:docMk/>
            <pc:sldMk cId="4118536010" sldId="268"/>
            <ac:spMk id="9" creationId="{B19F673A-A975-7DBE-5CBF-FCEF15919D28}"/>
          </ac:spMkLst>
        </pc:spChg>
        <pc:picChg chg="del">
          <ac:chgData name="Gagan Marwaha" userId="9b1294b7c1adcb30" providerId="LiveId" clId="{EAA500C1-3017-4AED-A99C-5DF7F44A5B07}" dt="2023-11-24T01:45:07.795" v="2566" actId="478"/>
          <ac:picMkLst>
            <pc:docMk/>
            <pc:sldMk cId="4118536010" sldId="268"/>
            <ac:picMk id="3" creationId="{37ACDDE8-E433-9328-945E-BD2D0F4B8BC5}"/>
          </ac:picMkLst>
        </pc:picChg>
        <pc:picChg chg="del">
          <ac:chgData name="Gagan Marwaha" userId="9b1294b7c1adcb30" providerId="LiveId" clId="{EAA500C1-3017-4AED-A99C-5DF7F44A5B07}" dt="2023-11-24T14:59:16.954" v="4743" actId="478"/>
          <ac:picMkLst>
            <pc:docMk/>
            <pc:sldMk cId="4118536010" sldId="268"/>
            <ac:picMk id="4" creationId="{710BD0EC-6C60-A3F5-736B-F0658BB911BA}"/>
          </ac:picMkLst>
        </pc:picChg>
        <pc:picChg chg="add mod ord">
          <ac:chgData name="Gagan Marwaha" userId="9b1294b7c1adcb30" providerId="LiveId" clId="{EAA500C1-3017-4AED-A99C-5DF7F44A5B07}" dt="2023-11-24T15:08:55.572" v="4887" actId="1076"/>
          <ac:picMkLst>
            <pc:docMk/>
            <pc:sldMk cId="4118536010" sldId="268"/>
            <ac:picMk id="7" creationId="{A598FDAE-FBAF-B91D-9576-F2B35CA4BD16}"/>
          </ac:picMkLst>
        </pc:picChg>
        <pc:picChg chg="add del mod">
          <ac:chgData name="Gagan Marwaha" userId="9b1294b7c1adcb30" providerId="LiveId" clId="{EAA500C1-3017-4AED-A99C-5DF7F44A5B07}" dt="2023-11-24T15:18:25.315" v="4888" actId="478"/>
          <ac:picMkLst>
            <pc:docMk/>
            <pc:sldMk cId="4118536010" sldId="268"/>
            <ac:picMk id="10" creationId="{67C7FC4D-07E6-6C18-906D-ECAE41782531}"/>
          </ac:picMkLst>
        </pc:picChg>
        <pc:picChg chg="add del mod">
          <ac:chgData name="Gagan Marwaha" userId="9b1294b7c1adcb30" providerId="LiveId" clId="{EAA500C1-3017-4AED-A99C-5DF7F44A5B07}" dt="2023-11-24T14:59:01.266" v="4741" actId="478"/>
          <ac:picMkLst>
            <pc:docMk/>
            <pc:sldMk cId="4118536010" sldId="268"/>
            <ac:picMk id="11" creationId="{D5CF34D6-D3C5-FAA0-E88D-5DDDE028988F}"/>
          </ac:picMkLst>
        </pc:picChg>
        <pc:picChg chg="add mod">
          <ac:chgData name="Gagan Marwaha" userId="9b1294b7c1adcb30" providerId="LiveId" clId="{EAA500C1-3017-4AED-A99C-5DF7F44A5B07}" dt="2023-11-24T15:08:41.401" v="4885" actId="1076"/>
          <ac:picMkLst>
            <pc:docMk/>
            <pc:sldMk cId="4118536010" sldId="268"/>
            <ac:picMk id="12" creationId="{B01DBDB9-F4B4-4428-1F25-65AB7DA6D98E}"/>
          </ac:picMkLst>
        </pc:picChg>
        <pc:picChg chg="add del mod">
          <ac:chgData name="Gagan Marwaha" userId="9b1294b7c1adcb30" providerId="LiveId" clId="{EAA500C1-3017-4AED-A99C-5DF7F44A5B07}" dt="2023-11-24T15:28:36.962" v="4918" actId="478"/>
          <ac:picMkLst>
            <pc:docMk/>
            <pc:sldMk cId="4118536010" sldId="268"/>
            <ac:picMk id="14" creationId="{2DC314B7-7783-5837-8E6C-72B344C2A73B}"/>
          </ac:picMkLst>
        </pc:picChg>
        <pc:picChg chg="add mod">
          <ac:chgData name="Gagan Marwaha" userId="9b1294b7c1adcb30" providerId="LiveId" clId="{EAA500C1-3017-4AED-A99C-5DF7F44A5B07}" dt="2023-11-24T15:34:33.241" v="5146" actId="1036"/>
          <ac:picMkLst>
            <pc:docMk/>
            <pc:sldMk cId="4118536010" sldId="268"/>
            <ac:picMk id="16" creationId="{3A2BA359-4485-D2EC-CFB9-779BF65D2E1B}"/>
          </ac:picMkLst>
        </pc:picChg>
        <pc:picChg chg="mod">
          <ac:chgData name="Gagan Marwaha" userId="9b1294b7c1adcb30" providerId="LiveId" clId="{EAA500C1-3017-4AED-A99C-5DF7F44A5B07}" dt="2023-11-24T03:04:23.733" v="3253" actId="1037"/>
          <ac:picMkLst>
            <pc:docMk/>
            <pc:sldMk cId="4118536010" sldId="268"/>
            <ac:picMk id="2050" creationId="{EF3F8F78-8629-4DDC-9E7A-1554D4193180}"/>
          </ac:picMkLst>
        </pc:picChg>
      </pc:sldChg>
      <pc:sldChg chg="add del">
        <pc:chgData name="Gagan Marwaha" userId="9b1294b7c1adcb30" providerId="LiveId" clId="{EAA500C1-3017-4AED-A99C-5DF7F44A5B07}" dt="2023-11-24T13:30:13.421" v="3828" actId="47"/>
        <pc:sldMkLst>
          <pc:docMk/>
          <pc:sldMk cId="283013926" sldId="269"/>
        </pc:sldMkLst>
      </pc:sldChg>
      <pc:sldMasterChg chg="setBg modSldLayout">
        <pc:chgData name="Gagan Marwaha" userId="9b1294b7c1adcb30" providerId="LiveId" clId="{EAA500C1-3017-4AED-A99C-5DF7F44A5B07}" dt="2023-11-24T01:10:43.174" v="2205"/>
        <pc:sldMasterMkLst>
          <pc:docMk/>
          <pc:sldMasterMk cId="2851864948" sldId="2147483713"/>
        </pc:sldMasterMkLst>
        <pc:sldLayoutChg chg="setBg">
          <pc:chgData name="Gagan Marwaha" userId="9b1294b7c1adcb30" providerId="LiveId" clId="{EAA500C1-3017-4AED-A99C-5DF7F44A5B07}" dt="2023-11-24T01:10:43.174" v="2205"/>
          <pc:sldLayoutMkLst>
            <pc:docMk/>
            <pc:sldMasterMk cId="2851864948" sldId="2147483713"/>
            <pc:sldLayoutMk cId="2162022753" sldId="2147483714"/>
          </pc:sldLayoutMkLst>
        </pc:sldLayoutChg>
        <pc:sldLayoutChg chg="setBg">
          <pc:chgData name="Gagan Marwaha" userId="9b1294b7c1adcb30" providerId="LiveId" clId="{EAA500C1-3017-4AED-A99C-5DF7F44A5B07}" dt="2023-11-24T01:10:43.174" v="2205"/>
          <pc:sldLayoutMkLst>
            <pc:docMk/>
            <pc:sldMasterMk cId="2851864948" sldId="2147483713"/>
            <pc:sldLayoutMk cId="3902941842" sldId="2147483715"/>
          </pc:sldLayoutMkLst>
        </pc:sldLayoutChg>
        <pc:sldLayoutChg chg="setBg">
          <pc:chgData name="Gagan Marwaha" userId="9b1294b7c1adcb30" providerId="LiveId" clId="{EAA500C1-3017-4AED-A99C-5DF7F44A5B07}" dt="2023-11-24T01:10:43.174" v="2205"/>
          <pc:sldLayoutMkLst>
            <pc:docMk/>
            <pc:sldMasterMk cId="2851864948" sldId="2147483713"/>
            <pc:sldLayoutMk cId="1019666453" sldId="2147483716"/>
          </pc:sldLayoutMkLst>
        </pc:sldLayoutChg>
        <pc:sldLayoutChg chg="setBg">
          <pc:chgData name="Gagan Marwaha" userId="9b1294b7c1adcb30" providerId="LiveId" clId="{EAA500C1-3017-4AED-A99C-5DF7F44A5B07}" dt="2023-11-24T01:10:43.174" v="2205"/>
          <pc:sldLayoutMkLst>
            <pc:docMk/>
            <pc:sldMasterMk cId="2851864948" sldId="2147483713"/>
            <pc:sldLayoutMk cId="28994650" sldId="2147483717"/>
          </pc:sldLayoutMkLst>
        </pc:sldLayoutChg>
        <pc:sldLayoutChg chg="setBg">
          <pc:chgData name="Gagan Marwaha" userId="9b1294b7c1adcb30" providerId="LiveId" clId="{EAA500C1-3017-4AED-A99C-5DF7F44A5B07}" dt="2023-11-24T01:10:43.174" v="2205"/>
          <pc:sldLayoutMkLst>
            <pc:docMk/>
            <pc:sldMasterMk cId="2851864948" sldId="2147483713"/>
            <pc:sldLayoutMk cId="2391127523" sldId="2147483718"/>
          </pc:sldLayoutMkLst>
        </pc:sldLayoutChg>
        <pc:sldLayoutChg chg="setBg">
          <pc:chgData name="Gagan Marwaha" userId="9b1294b7c1adcb30" providerId="LiveId" clId="{EAA500C1-3017-4AED-A99C-5DF7F44A5B07}" dt="2023-11-24T01:10:43.174" v="2205"/>
          <pc:sldLayoutMkLst>
            <pc:docMk/>
            <pc:sldMasterMk cId="2851864948" sldId="2147483713"/>
            <pc:sldLayoutMk cId="3488950960" sldId="2147483719"/>
          </pc:sldLayoutMkLst>
        </pc:sldLayoutChg>
        <pc:sldLayoutChg chg="setBg">
          <pc:chgData name="Gagan Marwaha" userId="9b1294b7c1adcb30" providerId="LiveId" clId="{EAA500C1-3017-4AED-A99C-5DF7F44A5B07}" dt="2023-11-24T01:10:43.174" v="2205"/>
          <pc:sldLayoutMkLst>
            <pc:docMk/>
            <pc:sldMasterMk cId="2851864948" sldId="2147483713"/>
            <pc:sldLayoutMk cId="2068907427" sldId="2147483720"/>
          </pc:sldLayoutMkLst>
        </pc:sldLayoutChg>
        <pc:sldLayoutChg chg="setBg">
          <pc:chgData name="Gagan Marwaha" userId="9b1294b7c1adcb30" providerId="LiveId" clId="{EAA500C1-3017-4AED-A99C-5DF7F44A5B07}" dt="2023-11-24T01:10:43.174" v="2205"/>
          <pc:sldLayoutMkLst>
            <pc:docMk/>
            <pc:sldMasterMk cId="2851864948" sldId="2147483713"/>
            <pc:sldLayoutMk cId="3552449509" sldId="2147483721"/>
          </pc:sldLayoutMkLst>
        </pc:sldLayoutChg>
        <pc:sldLayoutChg chg="setBg">
          <pc:chgData name="Gagan Marwaha" userId="9b1294b7c1adcb30" providerId="LiveId" clId="{EAA500C1-3017-4AED-A99C-5DF7F44A5B07}" dt="2023-11-24T01:10:43.174" v="2205"/>
          <pc:sldLayoutMkLst>
            <pc:docMk/>
            <pc:sldMasterMk cId="2851864948" sldId="2147483713"/>
            <pc:sldLayoutMk cId="2445423604" sldId="2147483722"/>
          </pc:sldLayoutMkLst>
        </pc:sldLayoutChg>
        <pc:sldLayoutChg chg="setBg">
          <pc:chgData name="Gagan Marwaha" userId="9b1294b7c1adcb30" providerId="LiveId" clId="{EAA500C1-3017-4AED-A99C-5DF7F44A5B07}" dt="2023-11-24T01:10:43.174" v="2205"/>
          <pc:sldLayoutMkLst>
            <pc:docMk/>
            <pc:sldMasterMk cId="2851864948" sldId="2147483713"/>
            <pc:sldLayoutMk cId="2453894308" sldId="2147483723"/>
          </pc:sldLayoutMkLst>
        </pc:sldLayoutChg>
        <pc:sldLayoutChg chg="setBg">
          <pc:chgData name="Gagan Marwaha" userId="9b1294b7c1adcb30" providerId="LiveId" clId="{EAA500C1-3017-4AED-A99C-5DF7F44A5B07}" dt="2023-11-24T01:10:43.174" v="2205"/>
          <pc:sldLayoutMkLst>
            <pc:docMk/>
            <pc:sldMasterMk cId="2851864948" sldId="2147483713"/>
            <pc:sldLayoutMk cId="1261887922" sldId="2147483724"/>
          </pc:sldLayoutMkLst>
        </pc:sldLayoutChg>
        <pc:sldLayoutChg chg="setBg">
          <pc:chgData name="Gagan Marwaha" userId="9b1294b7c1adcb30" providerId="LiveId" clId="{EAA500C1-3017-4AED-A99C-5DF7F44A5B07}" dt="2023-11-24T01:10:43.174" v="2205"/>
          <pc:sldLayoutMkLst>
            <pc:docMk/>
            <pc:sldMasterMk cId="2851864948" sldId="2147483713"/>
            <pc:sldLayoutMk cId="3046308113" sldId="2147483725"/>
          </pc:sldLayoutMkLst>
        </pc:sldLayoutChg>
        <pc:sldLayoutChg chg="setBg">
          <pc:chgData name="Gagan Marwaha" userId="9b1294b7c1adcb30" providerId="LiveId" clId="{EAA500C1-3017-4AED-A99C-5DF7F44A5B07}" dt="2023-11-24T01:10:43.174" v="2205"/>
          <pc:sldLayoutMkLst>
            <pc:docMk/>
            <pc:sldMasterMk cId="2851864948" sldId="2147483713"/>
            <pc:sldLayoutMk cId="973491878" sldId="2147483726"/>
          </pc:sldLayoutMkLst>
        </pc:sldLayoutChg>
        <pc:sldLayoutChg chg="setBg">
          <pc:chgData name="Gagan Marwaha" userId="9b1294b7c1adcb30" providerId="LiveId" clId="{EAA500C1-3017-4AED-A99C-5DF7F44A5B07}" dt="2023-11-24T01:10:43.174" v="2205"/>
          <pc:sldLayoutMkLst>
            <pc:docMk/>
            <pc:sldMasterMk cId="2851864948" sldId="2147483713"/>
            <pc:sldLayoutMk cId="1824644426" sldId="2147483727"/>
          </pc:sldLayoutMkLst>
        </pc:sldLayoutChg>
        <pc:sldLayoutChg chg="setBg">
          <pc:chgData name="Gagan Marwaha" userId="9b1294b7c1adcb30" providerId="LiveId" clId="{EAA500C1-3017-4AED-A99C-5DF7F44A5B07}" dt="2023-11-24T01:10:43.174" v="2205"/>
          <pc:sldLayoutMkLst>
            <pc:docMk/>
            <pc:sldMasterMk cId="2851864948" sldId="2147483713"/>
            <pc:sldLayoutMk cId="3404216598" sldId="2147483728"/>
          </pc:sldLayoutMkLst>
        </pc:sldLayoutChg>
        <pc:sldLayoutChg chg="setBg">
          <pc:chgData name="Gagan Marwaha" userId="9b1294b7c1adcb30" providerId="LiveId" clId="{EAA500C1-3017-4AED-A99C-5DF7F44A5B07}" dt="2023-11-24T01:10:43.174" v="2205"/>
          <pc:sldLayoutMkLst>
            <pc:docMk/>
            <pc:sldMasterMk cId="2851864948" sldId="2147483713"/>
            <pc:sldLayoutMk cId="27175612" sldId="2147483729"/>
          </pc:sldLayoutMkLst>
        </pc:sldLayoutChg>
      </pc:sldMasterChg>
    </pc:docChg>
  </pc:docChgLst>
  <pc:docChgLst>
    <pc:chgData name="Gagan Marwaha" userId="9b1294b7c1adcb30" providerId="LiveId" clId="{752F95B8-8286-454D-B8B6-E9EED1D051DD}"/>
    <pc:docChg chg="undo custSel addSld delSld modSld">
      <pc:chgData name="Gagan Marwaha" userId="9b1294b7c1adcb30" providerId="LiveId" clId="{752F95B8-8286-454D-B8B6-E9EED1D051DD}" dt="2023-12-28T03:54:42.912" v="28999" actId="20577"/>
      <pc:docMkLst>
        <pc:docMk/>
      </pc:docMkLst>
      <pc:sldChg chg="addSp delSp modSp mod modTransition setBg modAnim modNotesTx">
        <pc:chgData name="Gagan Marwaha" userId="9b1294b7c1adcb30" providerId="LiveId" clId="{752F95B8-8286-454D-B8B6-E9EED1D051DD}" dt="2023-12-27T21:14:32.558" v="27169" actId="20577"/>
        <pc:sldMkLst>
          <pc:docMk/>
          <pc:sldMk cId="3035834283" sldId="263"/>
        </pc:sldMkLst>
        <pc:spChg chg="mod">
          <ac:chgData name="Gagan Marwaha" userId="9b1294b7c1adcb30" providerId="LiveId" clId="{752F95B8-8286-454D-B8B6-E9EED1D051DD}" dt="2023-12-27T16:49:22.928" v="22217" actId="20577"/>
          <ac:spMkLst>
            <pc:docMk/>
            <pc:sldMk cId="3035834283" sldId="263"/>
            <ac:spMk id="2" creationId="{AB9C2440-C568-DA99-8EA2-8F6A51FA7A48}"/>
          </ac:spMkLst>
        </pc:spChg>
        <pc:spChg chg="mod">
          <ac:chgData name="Gagan Marwaha" userId="9b1294b7c1adcb30" providerId="LiveId" clId="{752F95B8-8286-454D-B8B6-E9EED1D051DD}" dt="2023-12-26T01:39:05.541" v="2235" actId="1036"/>
          <ac:spMkLst>
            <pc:docMk/>
            <pc:sldMk cId="3035834283" sldId="263"/>
            <ac:spMk id="3" creationId="{C4DFF2D6-B215-B7EC-BC6B-546F297180D9}"/>
          </ac:spMkLst>
        </pc:spChg>
        <pc:spChg chg="mod">
          <ac:chgData name="Gagan Marwaha" userId="9b1294b7c1adcb30" providerId="LiveId" clId="{752F95B8-8286-454D-B8B6-E9EED1D051DD}" dt="2023-12-26T01:43:58.161" v="2370" actId="1038"/>
          <ac:spMkLst>
            <pc:docMk/>
            <pc:sldMk cId="3035834283" sldId="263"/>
            <ac:spMk id="6" creationId="{19C57FB4-1924-1165-ECB3-A9D438EF9CEB}"/>
          </ac:spMkLst>
        </pc:spChg>
        <pc:picChg chg="add del mod">
          <ac:chgData name="Gagan Marwaha" userId="9b1294b7c1adcb30" providerId="LiveId" clId="{752F95B8-8286-454D-B8B6-E9EED1D051DD}" dt="2023-12-25T22:30:13.578" v="295" actId="478"/>
          <ac:picMkLst>
            <pc:docMk/>
            <pc:sldMk cId="3035834283" sldId="263"/>
            <ac:picMk id="4" creationId="{B86F5409-0AF2-6B69-3B65-44ABD0845DC9}"/>
          </ac:picMkLst>
        </pc:picChg>
        <pc:picChg chg="add del mod">
          <ac:chgData name="Gagan Marwaha" userId="9b1294b7c1adcb30" providerId="LiveId" clId="{752F95B8-8286-454D-B8B6-E9EED1D051DD}" dt="2023-12-26T01:45:09.969" v="2382" actId="478"/>
          <ac:picMkLst>
            <pc:docMk/>
            <pc:sldMk cId="3035834283" sldId="263"/>
            <ac:picMk id="5" creationId="{1503BE57-645F-E0FD-E120-A5AA1AEB1814}"/>
          </ac:picMkLst>
        </pc:picChg>
        <pc:picChg chg="add del mod">
          <ac:chgData name="Gagan Marwaha" userId="9b1294b7c1adcb30" providerId="LiveId" clId="{752F95B8-8286-454D-B8B6-E9EED1D051DD}" dt="2023-12-26T01:48:48.772" v="2577" actId="478"/>
          <ac:picMkLst>
            <pc:docMk/>
            <pc:sldMk cId="3035834283" sldId="263"/>
            <ac:picMk id="7" creationId="{55743981-63A0-372D-6C42-9FD6ACEC2649}"/>
          </ac:picMkLst>
        </pc:picChg>
        <pc:picChg chg="del">
          <ac:chgData name="Gagan Marwaha" userId="9b1294b7c1adcb30" providerId="LiveId" clId="{752F95B8-8286-454D-B8B6-E9EED1D051DD}" dt="2023-12-25T22:12:21.951" v="206" actId="478"/>
          <ac:picMkLst>
            <pc:docMk/>
            <pc:sldMk cId="3035834283" sldId="263"/>
            <ac:picMk id="8" creationId="{E7505FC9-3864-2800-ECB1-DF4B806D4BF4}"/>
          </ac:picMkLst>
        </pc:picChg>
        <pc:picChg chg="del">
          <ac:chgData name="Gagan Marwaha" userId="9b1294b7c1adcb30" providerId="LiveId" clId="{752F95B8-8286-454D-B8B6-E9EED1D051DD}" dt="2023-12-25T22:12:28.934" v="207" actId="478"/>
          <ac:picMkLst>
            <pc:docMk/>
            <pc:sldMk cId="3035834283" sldId="263"/>
            <ac:picMk id="10" creationId="{15C29E52-8DD2-0542-CC09-7F4F877ABC1D}"/>
          </ac:picMkLst>
        </pc:picChg>
        <pc:picChg chg="add del mod">
          <ac:chgData name="Gagan Marwaha" userId="9b1294b7c1adcb30" providerId="LiveId" clId="{752F95B8-8286-454D-B8B6-E9EED1D051DD}" dt="2023-12-26T01:37:22.072" v="2133" actId="478"/>
          <ac:picMkLst>
            <pc:docMk/>
            <pc:sldMk cId="3035834283" sldId="263"/>
            <ac:picMk id="11" creationId="{CB7598C5-3846-742D-E909-18F3C56D9076}"/>
          </ac:picMkLst>
        </pc:picChg>
        <pc:picChg chg="add del mod">
          <ac:chgData name="Gagan Marwaha" userId="9b1294b7c1adcb30" providerId="LiveId" clId="{752F95B8-8286-454D-B8B6-E9EED1D051DD}" dt="2023-12-26T01:55:33.839" v="2880" actId="478"/>
          <ac:picMkLst>
            <pc:docMk/>
            <pc:sldMk cId="3035834283" sldId="263"/>
            <ac:picMk id="13" creationId="{D6B14783-FAED-0864-9B52-0D07FBE5D1D6}"/>
          </ac:picMkLst>
        </pc:picChg>
        <pc:picChg chg="add mod">
          <ac:chgData name="Gagan Marwaha" userId="9b1294b7c1adcb30" providerId="LiveId" clId="{752F95B8-8286-454D-B8B6-E9EED1D051DD}" dt="2023-12-26T01:44:29.094" v="2381" actId="1037"/>
          <ac:picMkLst>
            <pc:docMk/>
            <pc:sldMk cId="3035834283" sldId="263"/>
            <ac:picMk id="15" creationId="{05A8D05F-DB24-9123-2BEE-5E7C1FE1998D}"/>
          </ac:picMkLst>
        </pc:picChg>
        <pc:picChg chg="add mod">
          <ac:chgData name="Gagan Marwaha" userId="9b1294b7c1adcb30" providerId="LiveId" clId="{752F95B8-8286-454D-B8B6-E9EED1D051DD}" dt="2023-12-26T01:56:30.435" v="3063" actId="14100"/>
          <ac:picMkLst>
            <pc:docMk/>
            <pc:sldMk cId="3035834283" sldId="263"/>
            <ac:picMk id="17" creationId="{9848A834-C7E1-AFC8-2495-669C128D2E98}"/>
          </ac:picMkLst>
        </pc:picChg>
        <pc:picChg chg="add del mod">
          <ac:chgData name="Gagan Marwaha" userId="9b1294b7c1adcb30" providerId="LiveId" clId="{752F95B8-8286-454D-B8B6-E9EED1D051DD}" dt="2023-12-26T13:19:26.447" v="6697" actId="478"/>
          <ac:picMkLst>
            <pc:docMk/>
            <pc:sldMk cId="3035834283" sldId="263"/>
            <ac:picMk id="19" creationId="{F0EB0A3F-B188-ECC2-621A-30BCD335589B}"/>
          </ac:picMkLst>
        </pc:picChg>
        <pc:picChg chg="add del mod">
          <ac:chgData name="Gagan Marwaha" userId="9b1294b7c1adcb30" providerId="LiveId" clId="{752F95B8-8286-454D-B8B6-E9EED1D051DD}" dt="2023-12-25T22:31:23.752" v="299" actId="478"/>
          <ac:picMkLst>
            <pc:docMk/>
            <pc:sldMk cId="3035834283" sldId="263"/>
            <ac:picMk id="3074" creationId="{CD6FA232-4273-1021-9EEB-4BFB44ACD150}"/>
          </ac:picMkLst>
        </pc:picChg>
        <pc:picChg chg="add del mod">
          <ac:chgData name="Gagan Marwaha" userId="9b1294b7c1adcb30" providerId="LiveId" clId="{752F95B8-8286-454D-B8B6-E9EED1D051DD}" dt="2023-12-25T22:34:59.816" v="375" actId="478"/>
          <ac:picMkLst>
            <pc:docMk/>
            <pc:sldMk cId="3035834283" sldId="263"/>
            <ac:picMk id="3076" creationId="{9047A55A-6542-C840-2C44-489E647BCED3}"/>
          </ac:picMkLst>
        </pc:picChg>
        <pc:picChg chg="add del mod">
          <ac:chgData name="Gagan Marwaha" userId="9b1294b7c1adcb30" providerId="LiveId" clId="{752F95B8-8286-454D-B8B6-E9EED1D051DD}" dt="2023-12-25T22:43:03.636" v="421" actId="478"/>
          <ac:picMkLst>
            <pc:docMk/>
            <pc:sldMk cId="3035834283" sldId="263"/>
            <ac:picMk id="3078" creationId="{CDDE019F-D5F8-6BB4-ADB4-EBE3B2995C75}"/>
          </ac:picMkLst>
        </pc:picChg>
      </pc:sldChg>
      <pc:sldChg chg="addSp delSp modSp del mod">
        <pc:chgData name="Gagan Marwaha" userId="9b1294b7c1adcb30" providerId="LiveId" clId="{752F95B8-8286-454D-B8B6-E9EED1D051DD}" dt="2023-12-25T22:13:41.246" v="272" actId="47"/>
        <pc:sldMkLst>
          <pc:docMk/>
          <pc:sldMk cId="4034970943" sldId="264"/>
        </pc:sldMkLst>
        <pc:spChg chg="add del">
          <ac:chgData name="Gagan Marwaha" userId="9b1294b7c1adcb30" providerId="LiveId" clId="{752F95B8-8286-454D-B8B6-E9EED1D051DD}" dt="2023-12-25T21:40:55.777" v="75" actId="478"/>
          <ac:spMkLst>
            <pc:docMk/>
            <pc:sldMk cId="4034970943" sldId="264"/>
            <ac:spMk id="2" creationId="{4D7C95B0-D081-E41B-AFE9-5D000413BEB0}"/>
          </ac:spMkLst>
        </pc:spChg>
        <pc:spChg chg="del">
          <ac:chgData name="Gagan Marwaha" userId="9b1294b7c1adcb30" providerId="LiveId" clId="{752F95B8-8286-454D-B8B6-E9EED1D051DD}" dt="2023-12-25T21:40:50.879" v="73" actId="478"/>
          <ac:spMkLst>
            <pc:docMk/>
            <pc:sldMk cId="4034970943" sldId="264"/>
            <ac:spMk id="3" creationId="{46791AE5-2A37-82A5-087E-BE1900DD97F5}"/>
          </ac:spMkLst>
        </pc:spChg>
        <pc:spChg chg="mod">
          <ac:chgData name="Gagan Marwaha" userId="9b1294b7c1adcb30" providerId="LiveId" clId="{752F95B8-8286-454D-B8B6-E9EED1D051DD}" dt="2023-12-25T22:09:14.047" v="193" actId="1035"/>
          <ac:spMkLst>
            <pc:docMk/>
            <pc:sldMk cId="4034970943" sldId="264"/>
            <ac:spMk id="5" creationId="{7C52299D-E8E6-8052-0051-6A1F6B0880EC}"/>
          </ac:spMkLst>
        </pc:spChg>
        <pc:spChg chg="add del">
          <ac:chgData name="Gagan Marwaha" userId="9b1294b7c1adcb30" providerId="LiveId" clId="{752F95B8-8286-454D-B8B6-E9EED1D051DD}" dt="2023-12-25T22:08:19.315" v="120" actId="478"/>
          <ac:spMkLst>
            <pc:docMk/>
            <pc:sldMk cId="4034970943" sldId="264"/>
            <ac:spMk id="10" creationId="{8CD2A5E7-4828-9F95-A1C0-494146FDDAD1}"/>
          </ac:spMkLst>
        </pc:spChg>
        <pc:picChg chg="del">
          <ac:chgData name="Gagan Marwaha" userId="9b1294b7c1adcb30" providerId="LiveId" clId="{752F95B8-8286-454D-B8B6-E9EED1D051DD}" dt="2023-12-25T21:37:01.979" v="1" actId="478"/>
          <ac:picMkLst>
            <pc:docMk/>
            <pc:sldMk cId="4034970943" sldId="264"/>
            <ac:picMk id="7" creationId="{28780D7F-86E0-637F-EFAA-F52A4FC4066D}"/>
          </ac:picMkLst>
        </pc:picChg>
        <pc:picChg chg="add del mod">
          <ac:chgData name="Gagan Marwaha" userId="9b1294b7c1adcb30" providerId="LiveId" clId="{752F95B8-8286-454D-B8B6-E9EED1D051DD}" dt="2023-12-25T21:46:22.290" v="85" actId="478"/>
          <ac:picMkLst>
            <pc:docMk/>
            <pc:sldMk cId="4034970943" sldId="264"/>
            <ac:picMk id="8" creationId="{1FD6ABCE-8FA6-8DE6-CDB9-CE7F95AA025C}"/>
          </ac:picMkLst>
        </pc:picChg>
        <pc:picChg chg="del">
          <ac:chgData name="Gagan Marwaha" userId="9b1294b7c1adcb30" providerId="LiveId" clId="{752F95B8-8286-454D-B8B6-E9EED1D051DD}" dt="2023-12-25T21:37:04.151" v="2" actId="478"/>
          <ac:picMkLst>
            <pc:docMk/>
            <pc:sldMk cId="4034970943" sldId="264"/>
            <ac:picMk id="9" creationId="{E80AF7C0-127B-100E-07EA-913C7DC35E76}"/>
          </ac:picMkLst>
        </pc:picChg>
        <pc:picChg chg="add del mod">
          <ac:chgData name="Gagan Marwaha" userId="9b1294b7c1adcb30" providerId="LiveId" clId="{752F95B8-8286-454D-B8B6-E9EED1D051DD}" dt="2023-12-25T22:10:20.622" v="199" actId="478"/>
          <ac:picMkLst>
            <pc:docMk/>
            <pc:sldMk cId="4034970943" sldId="264"/>
            <ac:picMk id="12" creationId="{499574EB-71A8-3D5D-7CC5-A6CBFD3EE8C8}"/>
          </ac:picMkLst>
        </pc:picChg>
        <pc:picChg chg="del">
          <ac:chgData name="Gagan Marwaha" userId="9b1294b7c1adcb30" providerId="LiveId" clId="{752F95B8-8286-454D-B8B6-E9EED1D051DD}" dt="2023-12-25T22:08:19.315" v="120" actId="478"/>
          <ac:picMkLst>
            <pc:docMk/>
            <pc:sldMk cId="4034970943" sldId="264"/>
            <ac:picMk id="15" creationId="{D5EA40B1-A17F-4878-E444-717F95D27F2B}"/>
          </ac:picMkLst>
        </pc:picChg>
        <pc:picChg chg="del">
          <ac:chgData name="Gagan Marwaha" userId="9b1294b7c1adcb30" providerId="LiveId" clId="{752F95B8-8286-454D-B8B6-E9EED1D051DD}" dt="2023-12-25T22:10:29.762" v="200" actId="478"/>
          <ac:picMkLst>
            <pc:docMk/>
            <pc:sldMk cId="4034970943" sldId="264"/>
            <ac:picMk id="16" creationId="{64C222C4-0B52-09C3-4065-D995449ED3AF}"/>
          </ac:picMkLst>
        </pc:picChg>
        <pc:picChg chg="add del mod">
          <ac:chgData name="Gagan Marwaha" userId="9b1294b7c1adcb30" providerId="LiveId" clId="{752F95B8-8286-454D-B8B6-E9EED1D051DD}" dt="2023-12-25T22:02:34" v="112" actId="478"/>
          <ac:picMkLst>
            <pc:docMk/>
            <pc:sldMk cId="4034970943" sldId="264"/>
            <ac:picMk id="1028" creationId="{A9C2BF44-B956-8870-41EA-993D1C497F4A}"/>
          </ac:picMkLst>
        </pc:picChg>
        <pc:picChg chg="add del mod">
          <ac:chgData name="Gagan Marwaha" userId="9b1294b7c1adcb30" providerId="LiveId" clId="{752F95B8-8286-454D-B8B6-E9EED1D051DD}" dt="2023-12-25T21:54:57.750" v="96" actId="478"/>
          <ac:picMkLst>
            <pc:docMk/>
            <pc:sldMk cId="4034970943" sldId="264"/>
            <ac:picMk id="1030" creationId="{CE9D916F-C34D-B1FC-E073-80AA3DE68520}"/>
          </ac:picMkLst>
        </pc:picChg>
        <pc:picChg chg="add del mod">
          <ac:chgData name="Gagan Marwaha" userId="9b1294b7c1adcb30" providerId="LiveId" clId="{752F95B8-8286-454D-B8B6-E9EED1D051DD}" dt="2023-12-25T22:06:24.262" v="118" actId="478"/>
          <ac:picMkLst>
            <pc:docMk/>
            <pc:sldMk cId="4034970943" sldId="264"/>
            <ac:picMk id="1032" creationId="{06040337-DFA2-AA5E-8365-A673A8B9B5AB}"/>
          </ac:picMkLst>
        </pc:picChg>
        <pc:picChg chg="add mod">
          <ac:chgData name="Gagan Marwaha" userId="9b1294b7c1adcb30" providerId="LiveId" clId="{752F95B8-8286-454D-B8B6-E9EED1D051DD}" dt="2023-12-25T22:10:49.718" v="204" actId="14100"/>
          <ac:picMkLst>
            <pc:docMk/>
            <pc:sldMk cId="4034970943" sldId="264"/>
            <ac:picMk id="1034" creationId="{A4341DEC-94FE-59F9-9CC6-20CE14B3560F}"/>
          </ac:picMkLst>
        </pc:picChg>
      </pc:sldChg>
      <pc:sldChg chg="addSp delSp modSp mod modNotesTx">
        <pc:chgData name="Gagan Marwaha" userId="9b1294b7c1adcb30" providerId="LiveId" clId="{752F95B8-8286-454D-B8B6-E9EED1D051DD}" dt="2023-12-28T03:50:14.392" v="28924" actId="20577"/>
        <pc:sldMkLst>
          <pc:docMk/>
          <pc:sldMk cId="3712030640" sldId="265"/>
        </pc:sldMkLst>
        <pc:spChg chg="add mod">
          <ac:chgData name="Gagan Marwaha" userId="9b1294b7c1adcb30" providerId="LiveId" clId="{752F95B8-8286-454D-B8B6-E9EED1D051DD}" dt="2023-12-26T01:50:48.807" v="2663"/>
          <ac:spMkLst>
            <pc:docMk/>
            <pc:sldMk cId="3712030640" sldId="265"/>
            <ac:spMk id="3" creationId="{D527617A-AC44-BA1F-A7C2-E25C79C9051A}"/>
          </ac:spMkLst>
        </pc:spChg>
        <pc:spChg chg="mod">
          <ac:chgData name="Gagan Marwaha" userId="9b1294b7c1adcb30" providerId="LiveId" clId="{752F95B8-8286-454D-B8B6-E9EED1D051DD}" dt="2023-12-27T16:50:10.686" v="22220" actId="207"/>
          <ac:spMkLst>
            <pc:docMk/>
            <pc:sldMk cId="3712030640" sldId="265"/>
            <ac:spMk id="5" creationId="{7C52299D-E8E6-8052-0051-6A1F6B0880EC}"/>
          </ac:spMkLst>
        </pc:spChg>
        <pc:spChg chg="mod">
          <ac:chgData name="Gagan Marwaha" userId="9b1294b7c1adcb30" providerId="LiveId" clId="{752F95B8-8286-454D-B8B6-E9EED1D051DD}" dt="2023-12-26T02:55:58.626" v="4384" actId="1036"/>
          <ac:spMkLst>
            <pc:docMk/>
            <pc:sldMk cId="3712030640" sldId="265"/>
            <ac:spMk id="6" creationId="{19C57FB4-1924-1165-ECB3-A9D438EF9CEB}"/>
          </ac:spMkLst>
        </pc:spChg>
        <pc:spChg chg="mod">
          <ac:chgData name="Gagan Marwaha" userId="9b1294b7c1adcb30" providerId="LiveId" clId="{752F95B8-8286-454D-B8B6-E9EED1D051DD}" dt="2023-12-27T16:52:22.258" v="22270" actId="1037"/>
          <ac:spMkLst>
            <pc:docMk/>
            <pc:sldMk cId="3712030640" sldId="265"/>
            <ac:spMk id="7" creationId="{5835EA13-7B37-12E6-A62D-2ED2CE7ED820}"/>
          </ac:spMkLst>
        </pc:spChg>
        <pc:spChg chg="mod">
          <ac:chgData name="Gagan Marwaha" userId="9b1294b7c1adcb30" providerId="LiveId" clId="{752F95B8-8286-454D-B8B6-E9EED1D051DD}" dt="2023-12-27T16:54:57.931" v="22490" actId="1038"/>
          <ac:spMkLst>
            <pc:docMk/>
            <pc:sldMk cId="3712030640" sldId="265"/>
            <ac:spMk id="9" creationId="{780E7336-E244-1AAE-5087-56FF7892835C}"/>
          </ac:spMkLst>
        </pc:spChg>
        <pc:spChg chg="mod">
          <ac:chgData name="Gagan Marwaha" userId="9b1294b7c1adcb30" providerId="LiveId" clId="{752F95B8-8286-454D-B8B6-E9EED1D051DD}" dt="2023-12-27T18:02:32.748" v="25547" actId="20577"/>
          <ac:spMkLst>
            <pc:docMk/>
            <pc:sldMk cId="3712030640" sldId="265"/>
            <ac:spMk id="10" creationId="{C7674113-B1C5-A426-C7C5-7B8056838B27}"/>
          </ac:spMkLst>
        </pc:spChg>
        <pc:spChg chg="mod">
          <ac:chgData name="Gagan Marwaha" userId="9b1294b7c1adcb30" providerId="LiveId" clId="{752F95B8-8286-454D-B8B6-E9EED1D051DD}" dt="2023-12-27T16:55:10.525" v="22526" actId="1037"/>
          <ac:spMkLst>
            <pc:docMk/>
            <pc:sldMk cId="3712030640" sldId="265"/>
            <ac:spMk id="11" creationId="{016A51E7-1E47-2AB9-659B-B516EE37B8C0}"/>
          </ac:spMkLst>
        </pc:spChg>
        <pc:spChg chg="mod">
          <ac:chgData name="Gagan Marwaha" userId="9b1294b7c1adcb30" providerId="LiveId" clId="{752F95B8-8286-454D-B8B6-E9EED1D051DD}" dt="2023-12-27T16:55:18.122" v="22528" actId="1038"/>
          <ac:spMkLst>
            <pc:docMk/>
            <pc:sldMk cId="3712030640" sldId="265"/>
            <ac:spMk id="13" creationId="{AEF777C4-58F5-CA27-8A95-8318C78E5CB3}"/>
          </ac:spMkLst>
        </pc:spChg>
        <pc:spChg chg="mod">
          <ac:chgData name="Gagan Marwaha" userId="9b1294b7c1adcb30" providerId="LiveId" clId="{752F95B8-8286-454D-B8B6-E9EED1D051DD}" dt="2023-12-27T16:52:45.995" v="22308" actId="1038"/>
          <ac:spMkLst>
            <pc:docMk/>
            <pc:sldMk cId="3712030640" sldId="265"/>
            <ac:spMk id="16" creationId="{B431FBF9-05AD-1CB9-9372-D903030C784E}"/>
          </ac:spMkLst>
        </pc:spChg>
        <pc:spChg chg="add del mod">
          <ac:chgData name="Gagan Marwaha" userId="9b1294b7c1adcb30" providerId="LiveId" clId="{752F95B8-8286-454D-B8B6-E9EED1D051DD}" dt="2023-12-27T16:54:45.704" v="22446" actId="1038"/>
          <ac:spMkLst>
            <pc:docMk/>
            <pc:sldMk cId="3712030640" sldId="265"/>
            <ac:spMk id="17" creationId="{19AE7DC2-5A67-C291-D476-96BA94524317}"/>
          </ac:spMkLst>
        </pc:spChg>
        <pc:spChg chg="mod">
          <ac:chgData name="Gagan Marwaha" userId="9b1294b7c1adcb30" providerId="LiveId" clId="{752F95B8-8286-454D-B8B6-E9EED1D051DD}" dt="2023-12-27T16:53:21.612" v="22393" actId="1038"/>
          <ac:spMkLst>
            <pc:docMk/>
            <pc:sldMk cId="3712030640" sldId="265"/>
            <ac:spMk id="18" creationId="{BAF33C85-9303-2B8A-7D67-86EEF66C3A48}"/>
          </ac:spMkLst>
        </pc:spChg>
        <pc:spChg chg="add mod">
          <ac:chgData name="Gagan Marwaha" userId="9b1294b7c1adcb30" providerId="LiveId" clId="{752F95B8-8286-454D-B8B6-E9EED1D051DD}" dt="2023-12-27T21:17:13.168" v="27203" actId="20577"/>
          <ac:spMkLst>
            <pc:docMk/>
            <pc:sldMk cId="3712030640" sldId="265"/>
            <ac:spMk id="20" creationId="{7ED62F77-327F-6C69-A938-4F7BFC21E0FF}"/>
          </ac:spMkLst>
        </pc:spChg>
        <pc:picChg chg="add mod">
          <ac:chgData name="Gagan Marwaha" userId="9b1294b7c1adcb30" providerId="LiveId" clId="{752F95B8-8286-454D-B8B6-E9EED1D051DD}" dt="2023-12-26T01:50:48.807" v="2663"/>
          <ac:picMkLst>
            <pc:docMk/>
            <pc:sldMk cId="3712030640" sldId="265"/>
            <ac:picMk id="2" creationId="{5E2F1CA9-144C-7EAC-5E83-3DAECF0C0523}"/>
          </ac:picMkLst>
        </pc:picChg>
        <pc:picChg chg="mod">
          <ac:chgData name="Gagan Marwaha" userId="9b1294b7c1adcb30" providerId="LiveId" clId="{752F95B8-8286-454D-B8B6-E9EED1D051DD}" dt="2023-12-27T14:04:07.367" v="19572" actId="1037"/>
          <ac:picMkLst>
            <pc:docMk/>
            <pc:sldMk cId="3712030640" sldId="265"/>
            <ac:picMk id="12" creationId="{FFEAFC98-7C16-3EF8-3C0C-9A1F8F2CD8E6}"/>
          </ac:picMkLst>
        </pc:picChg>
        <pc:picChg chg="mod">
          <ac:chgData name="Gagan Marwaha" userId="9b1294b7c1adcb30" providerId="LiveId" clId="{752F95B8-8286-454D-B8B6-E9EED1D051DD}" dt="2023-12-27T16:51:57.852" v="22233" actId="14100"/>
          <ac:picMkLst>
            <pc:docMk/>
            <pc:sldMk cId="3712030640" sldId="265"/>
            <ac:picMk id="14" creationId="{A7BEA245-B816-4540-764C-7968AA4D7645}"/>
          </ac:picMkLst>
        </pc:picChg>
        <pc:picChg chg="add mod">
          <ac:chgData name="Gagan Marwaha" userId="9b1294b7c1adcb30" providerId="LiveId" clId="{752F95B8-8286-454D-B8B6-E9EED1D051DD}" dt="2023-12-26T01:50:48.807" v="2663"/>
          <ac:picMkLst>
            <pc:docMk/>
            <pc:sldMk cId="3712030640" sldId="265"/>
            <ac:picMk id="19" creationId="{37399D26-A794-07C6-A1D9-60D55D779B5A}"/>
          </ac:picMkLst>
        </pc:picChg>
      </pc:sldChg>
      <pc:sldChg chg="addSp delSp modSp mod modNotesTx">
        <pc:chgData name="Gagan Marwaha" userId="9b1294b7c1adcb30" providerId="LiveId" clId="{752F95B8-8286-454D-B8B6-E9EED1D051DD}" dt="2023-12-28T03:51:36.790" v="28960" actId="20577"/>
        <pc:sldMkLst>
          <pc:docMk/>
          <pc:sldMk cId="58679169" sldId="266"/>
        </pc:sldMkLst>
        <pc:spChg chg="mod">
          <ac:chgData name="Gagan Marwaha" userId="9b1294b7c1adcb30" providerId="LiveId" clId="{752F95B8-8286-454D-B8B6-E9EED1D051DD}" dt="2023-12-27T21:28:17.453" v="27326" actId="115"/>
          <ac:spMkLst>
            <pc:docMk/>
            <pc:sldMk cId="58679169" sldId="266"/>
            <ac:spMk id="2" creationId="{0E9151D0-FA09-0331-FA72-6FCB009FA3F4}"/>
          </ac:spMkLst>
        </pc:spChg>
        <pc:spChg chg="mod">
          <ac:chgData name="Gagan Marwaha" userId="9b1294b7c1adcb30" providerId="LiveId" clId="{752F95B8-8286-454D-B8B6-E9EED1D051DD}" dt="2023-12-27T17:16:57.404" v="23796" actId="1038"/>
          <ac:spMkLst>
            <pc:docMk/>
            <pc:sldMk cId="58679169" sldId="266"/>
            <ac:spMk id="5" creationId="{7C52299D-E8E6-8052-0051-6A1F6B0880EC}"/>
          </ac:spMkLst>
        </pc:spChg>
        <pc:spChg chg="add mod">
          <ac:chgData name="Gagan Marwaha" userId="9b1294b7c1adcb30" providerId="LiveId" clId="{752F95B8-8286-454D-B8B6-E9EED1D051DD}" dt="2023-12-26T01:50:56.991" v="2666" actId="1036"/>
          <ac:spMkLst>
            <pc:docMk/>
            <pc:sldMk cId="58679169" sldId="266"/>
            <ac:spMk id="7" creationId="{0787DEB5-14E1-F099-CA5E-2909D47A5DB5}"/>
          </ac:spMkLst>
        </pc:spChg>
        <pc:spChg chg="add del mod">
          <ac:chgData name="Gagan Marwaha" userId="9b1294b7c1adcb30" providerId="LiveId" clId="{752F95B8-8286-454D-B8B6-E9EED1D051DD}" dt="2023-12-27T17:40:40.341" v="24387" actId="478"/>
          <ac:spMkLst>
            <pc:docMk/>
            <pc:sldMk cId="58679169" sldId="266"/>
            <ac:spMk id="12" creationId="{1259D506-A775-59A6-4116-5329DD3BE623}"/>
          </ac:spMkLst>
        </pc:spChg>
        <pc:spChg chg="add del mod">
          <ac:chgData name="Gagan Marwaha" userId="9b1294b7c1adcb30" providerId="LiveId" clId="{752F95B8-8286-454D-B8B6-E9EED1D051DD}" dt="2023-12-27T17:47:21.925" v="24866" actId="478"/>
          <ac:spMkLst>
            <pc:docMk/>
            <pc:sldMk cId="58679169" sldId="266"/>
            <ac:spMk id="13" creationId="{11012627-0952-8E47-7E03-709E82F4DB84}"/>
          </ac:spMkLst>
        </pc:spChg>
        <pc:spChg chg="add del mod">
          <ac:chgData name="Gagan Marwaha" userId="9b1294b7c1adcb30" providerId="LiveId" clId="{752F95B8-8286-454D-B8B6-E9EED1D051DD}" dt="2023-12-27T17:39:07.306" v="24294" actId="478"/>
          <ac:spMkLst>
            <pc:docMk/>
            <pc:sldMk cId="58679169" sldId="266"/>
            <ac:spMk id="14" creationId="{DEBB3203-52CF-F6DF-11B8-E9759179F07F}"/>
          </ac:spMkLst>
        </pc:spChg>
        <pc:spChg chg="add del mod">
          <ac:chgData name="Gagan Marwaha" userId="9b1294b7c1adcb30" providerId="LiveId" clId="{752F95B8-8286-454D-B8B6-E9EED1D051DD}" dt="2023-12-27T17:48:21.362" v="24946" actId="478"/>
          <ac:spMkLst>
            <pc:docMk/>
            <pc:sldMk cId="58679169" sldId="266"/>
            <ac:spMk id="15" creationId="{43E33DCC-5B62-BD71-D41C-7AED65DE1A4F}"/>
          </ac:spMkLst>
        </pc:spChg>
        <pc:spChg chg="add del mod">
          <ac:chgData name="Gagan Marwaha" userId="9b1294b7c1adcb30" providerId="LiveId" clId="{752F95B8-8286-454D-B8B6-E9EED1D051DD}" dt="2023-12-27T17:35:36.949" v="24067" actId="478"/>
          <ac:spMkLst>
            <pc:docMk/>
            <pc:sldMk cId="58679169" sldId="266"/>
            <ac:spMk id="16" creationId="{50C2F865-0C07-956B-E2D1-D7F3CF585768}"/>
          </ac:spMkLst>
        </pc:spChg>
        <pc:spChg chg="add del mod">
          <ac:chgData name="Gagan Marwaha" userId="9b1294b7c1adcb30" providerId="LiveId" clId="{752F95B8-8286-454D-B8B6-E9EED1D051DD}" dt="2023-12-27T17:37:37.937" v="24228" actId="478"/>
          <ac:spMkLst>
            <pc:docMk/>
            <pc:sldMk cId="58679169" sldId="266"/>
            <ac:spMk id="17" creationId="{6F6FEB0B-BB1F-EC4C-476E-B191BB342C60}"/>
          </ac:spMkLst>
        </pc:spChg>
        <pc:spChg chg="add del mod">
          <ac:chgData name="Gagan Marwaha" userId="9b1294b7c1adcb30" providerId="LiveId" clId="{752F95B8-8286-454D-B8B6-E9EED1D051DD}" dt="2023-12-27T17:50:42.811" v="24949" actId="478"/>
          <ac:spMkLst>
            <pc:docMk/>
            <pc:sldMk cId="58679169" sldId="266"/>
            <ac:spMk id="18" creationId="{57A992F4-6381-2B3B-374A-3002EC7DC8BA}"/>
          </ac:spMkLst>
        </pc:spChg>
        <pc:spChg chg="add del mod">
          <ac:chgData name="Gagan Marwaha" userId="9b1294b7c1adcb30" providerId="LiveId" clId="{752F95B8-8286-454D-B8B6-E9EED1D051DD}" dt="2023-12-27T17:52:19.672" v="25033" actId="478"/>
          <ac:spMkLst>
            <pc:docMk/>
            <pc:sldMk cId="58679169" sldId="266"/>
            <ac:spMk id="19" creationId="{2FEBECAD-B691-5203-DDB9-E5789FE02509}"/>
          </ac:spMkLst>
        </pc:spChg>
        <pc:spChg chg="add del mod">
          <ac:chgData name="Gagan Marwaha" userId="9b1294b7c1adcb30" providerId="LiveId" clId="{752F95B8-8286-454D-B8B6-E9EED1D051DD}" dt="2023-12-27T17:03:54.447" v="22745" actId="478"/>
          <ac:spMkLst>
            <pc:docMk/>
            <pc:sldMk cId="58679169" sldId="266"/>
            <ac:spMk id="20" creationId="{2DB45331-7F6B-F3A8-093B-E52B38D8E254}"/>
          </ac:spMkLst>
        </pc:spChg>
        <pc:spChg chg="add mod">
          <ac:chgData name="Gagan Marwaha" userId="9b1294b7c1adcb30" providerId="LiveId" clId="{752F95B8-8286-454D-B8B6-E9EED1D051DD}" dt="2023-12-27T17:54:42.036" v="25247" actId="1037"/>
          <ac:spMkLst>
            <pc:docMk/>
            <pc:sldMk cId="58679169" sldId="266"/>
            <ac:spMk id="22" creationId="{4CBEAE2E-9F32-08FA-FC3D-F41CA5E2896F}"/>
          </ac:spMkLst>
        </pc:spChg>
        <pc:spChg chg="add del mod">
          <ac:chgData name="Gagan Marwaha" userId="9b1294b7c1adcb30" providerId="LiveId" clId="{752F95B8-8286-454D-B8B6-E9EED1D051DD}" dt="2023-12-27T17:41:36.141" v="24478" actId="478"/>
          <ac:spMkLst>
            <pc:docMk/>
            <pc:sldMk cId="58679169" sldId="266"/>
            <ac:spMk id="23" creationId="{864E6AB5-AF75-FAD4-61BE-789AF7351C26}"/>
          </ac:spMkLst>
        </pc:spChg>
        <pc:spChg chg="add del mod">
          <ac:chgData name="Gagan Marwaha" userId="9b1294b7c1adcb30" providerId="LiveId" clId="{752F95B8-8286-454D-B8B6-E9EED1D051DD}" dt="2023-12-27T17:43:27.523" v="24572" actId="478"/>
          <ac:spMkLst>
            <pc:docMk/>
            <pc:sldMk cId="58679169" sldId="266"/>
            <ac:spMk id="24" creationId="{BA84A2BE-8B7A-8150-2E97-583D37556BAF}"/>
          </ac:spMkLst>
        </pc:spChg>
        <pc:spChg chg="add mod">
          <ac:chgData name="Gagan Marwaha" userId="9b1294b7c1adcb30" providerId="LiveId" clId="{752F95B8-8286-454D-B8B6-E9EED1D051DD}" dt="2023-12-27T17:54:48.557" v="25251" actId="1037"/>
          <ac:spMkLst>
            <pc:docMk/>
            <pc:sldMk cId="58679169" sldId="266"/>
            <ac:spMk id="25" creationId="{5106A566-999C-8DA2-9420-AEBD7359581E}"/>
          </ac:spMkLst>
        </pc:spChg>
        <pc:spChg chg="add mod">
          <ac:chgData name="Gagan Marwaha" userId="9b1294b7c1adcb30" providerId="LiveId" clId="{752F95B8-8286-454D-B8B6-E9EED1D051DD}" dt="2023-12-27T21:26:59.171" v="27321" actId="207"/>
          <ac:spMkLst>
            <pc:docMk/>
            <pc:sldMk cId="58679169" sldId="266"/>
            <ac:spMk id="26" creationId="{CAA80D28-8682-4AA0-E9E5-7B0AF5D7E7A8}"/>
          </ac:spMkLst>
        </pc:spChg>
        <pc:spChg chg="add mod">
          <ac:chgData name="Gagan Marwaha" userId="9b1294b7c1adcb30" providerId="LiveId" clId="{752F95B8-8286-454D-B8B6-E9EED1D051DD}" dt="2023-12-27T21:26:54.242" v="27320" actId="207"/>
          <ac:spMkLst>
            <pc:docMk/>
            <pc:sldMk cId="58679169" sldId="266"/>
            <ac:spMk id="27" creationId="{4B1BE329-2242-2ED4-A144-AE6BE06808BE}"/>
          </ac:spMkLst>
        </pc:spChg>
        <pc:spChg chg="add mod">
          <ac:chgData name="Gagan Marwaha" userId="9b1294b7c1adcb30" providerId="LiveId" clId="{752F95B8-8286-454D-B8B6-E9EED1D051DD}" dt="2023-12-27T21:26:23.653" v="27316" actId="207"/>
          <ac:spMkLst>
            <pc:docMk/>
            <pc:sldMk cId="58679169" sldId="266"/>
            <ac:spMk id="28" creationId="{F39658B9-0E89-8FEA-1285-6DE5B60F88C4}"/>
          </ac:spMkLst>
        </pc:spChg>
        <pc:spChg chg="add del mod">
          <ac:chgData name="Gagan Marwaha" userId="9b1294b7c1adcb30" providerId="LiveId" clId="{752F95B8-8286-454D-B8B6-E9EED1D051DD}" dt="2023-12-27T17:39:27.937" v="24297"/>
          <ac:spMkLst>
            <pc:docMk/>
            <pc:sldMk cId="58679169" sldId="266"/>
            <ac:spMk id="29" creationId="{04CA6A75-AF10-2B89-53E2-788386B32C83}"/>
          </ac:spMkLst>
        </pc:spChg>
        <pc:spChg chg="add del mod">
          <ac:chgData name="Gagan Marwaha" userId="9b1294b7c1adcb30" providerId="LiveId" clId="{752F95B8-8286-454D-B8B6-E9EED1D051DD}" dt="2023-12-27T17:39:36.610" v="24299" actId="478"/>
          <ac:spMkLst>
            <pc:docMk/>
            <pc:sldMk cId="58679169" sldId="266"/>
            <ac:spMk id="30" creationId="{40576D7F-E3FB-D88E-6E35-46AF08A788BF}"/>
          </ac:spMkLst>
        </pc:spChg>
        <pc:spChg chg="add mod">
          <ac:chgData name="Gagan Marwaha" userId="9b1294b7c1adcb30" providerId="LiveId" clId="{752F95B8-8286-454D-B8B6-E9EED1D051DD}" dt="2023-12-27T21:26:30.657" v="27317" actId="207"/>
          <ac:spMkLst>
            <pc:docMk/>
            <pc:sldMk cId="58679169" sldId="266"/>
            <ac:spMk id="31" creationId="{C1331DE3-CA9F-3083-2949-AFFD3D21BBAB}"/>
          </ac:spMkLst>
        </pc:spChg>
        <pc:spChg chg="add mod">
          <ac:chgData name="Gagan Marwaha" userId="9b1294b7c1adcb30" providerId="LiveId" clId="{752F95B8-8286-454D-B8B6-E9EED1D051DD}" dt="2023-12-27T21:28:40.415" v="27327" actId="207"/>
          <ac:spMkLst>
            <pc:docMk/>
            <pc:sldMk cId="58679169" sldId="266"/>
            <ac:spMk id="32" creationId="{999F2BA6-D86B-AAA0-7A7D-6F4C5D349965}"/>
          </ac:spMkLst>
        </pc:spChg>
        <pc:spChg chg="add mod">
          <ac:chgData name="Gagan Marwaha" userId="9b1294b7c1adcb30" providerId="LiveId" clId="{752F95B8-8286-454D-B8B6-E9EED1D051DD}" dt="2023-12-27T17:53:16.980" v="25120" actId="1037"/>
          <ac:spMkLst>
            <pc:docMk/>
            <pc:sldMk cId="58679169" sldId="266"/>
            <ac:spMk id="33" creationId="{EB90908A-6175-D02F-70C7-DF40AFF46485}"/>
          </ac:spMkLst>
        </pc:spChg>
        <pc:spChg chg="add del mod">
          <ac:chgData name="Gagan Marwaha" userId="9b1294b7c1adcb30" providerId="LiveId" clId="{752F95B8-8286-454D-B8B6-E9EED1D051DD}" dt="2023-12-27T17:44:43.642" v="24656" actId="478"/>
          <ac:spMkLst>
            <pc:docMk/>
            <pc:sldMk cId="58679169" sldId="266"/>
            <ac:spMk id="34" creationId="{50F5243B-62FE-A5E8-DADE-BA4B1DAFB6C8}"/>
          </ac:spMkLst>
        </pc:spChg>
        <pc:spChg chg="add del mod">
          <ac:chgData name="Gagan Marwaha" userId="9b1294b7c1adcb30" providerId="LiveId" clId="{752F95B8-8286-454D-B8B6-E9EED1D051DD}" dt="2023-12-27T17:45:44.916" v="24714"/>
          <ac:spMkLst>
            <pc:docMk/>
            <pc:sldMk cId="58679169" sldId="266"/>
            <ac:spMk id="35" creationId="{F96FE0AD-9F9C-F687-FB17-F3E274C7E272}"/>
          </ac:spMkLst>
        </pc:spChg>
        <pc:spChg chg="add mod">
          <ac:chgData name="Gagan Marwaha" userId="9b1294b7c1adcb30" providerId="LiveId" clId="{752F95B8-8286-454D-B8B6-E9EED1D051DD}" dt="2023-12-27T21:26:40.443" v="27318" actId="207"/>
          <ac:spMkLst>
            <pc:docMk/>
            <pc:sldMk cId="58679169" sldId="266"/>
            <ac:spMk id="36" creationId="{1FD7201E-C6E4-8314-9BED-CAE94BF8F241}"/>
          </ac:spMkLst>
        </pc:spChg>
        <pc:spChg chg="add mod">
          <ac:chgData name="Gagan Marwaha" userId="9b1294b7c1adcb30" providerId="LiveId" clId="{752F95B8-8286-454D-B8B6-E9EED1D051DD}" dt="2023-12-27T21:26:47.977" v="27319" actId="207"/>
          <ac:spMkLst>
            <pc:docMk/>
            <pc:sldMk cId="58679169" sldId="266"/>
            <ac:spMk id="37" creationId="{E8A6FD66-0171-A15D-5A1B-F22C6A2B0477}"/>
          </ac:spMkLst>
        </pc:spChg>
        <pc:spChg chg="add mod">
          <ac:chgData name="Gagan Marwaha" userId="9b1294b7c1adcb30" providerId="LiveId" clId="{752F95B8-8286-454D-B8B6-E9EED1D051DD}" dt="2023-12-27T21:27:06.236" v="27322" actId="207"/>
          <ac:spMkLst>
            <pc:docMk/>
            <pc:sldMk cId="58679169" sldId="266"/>
            <ac:spMk id="38" creationId="{6B1A74E9-7927-8BEE-46B8-7FB3B343A7A1}"/>
          </ac:spMkLst>
        </pc:spChg>
        <pc:spChg chg="add mod">
          <ac:chgData name="Gagan Marwaha" userId="9b1294b7c1adcb30" providerId="LiveId" clId="{752F95B8-8286-454D-B8B6-E9EED1D051DD}" dt="2023-12-28T03:28:18.909" v="28797" actId="20577"/>
          <ac:spMkLst>
            <pc:docMk/>
            <pc:sldMk cId="58679169" sldId="266"/>
            <ac:spMk id="39" creationId="{1D3DC46D-3015-BE1A-7961-E37A0F8EE217}"/>
          </ac:spMkLst>
        </pc:spChg>
        <pc:picChg chg="add mod">
          <ac:chgData name="Gagan Marwaha" userId="9b1294b7c1adcb30" providerId="LiveId" clId="{752F95B8-8286-454D-B8B6-E9EED1D051DD}" dt="2023-12-26T01:50:56.991" v="2666" actId="1036"/>
          <ac:picMkLst>
            <pc:docMk/>
            <pc:sldMk cId="58679169" sldId="266"/>
            <ac:picMk id="3" creationId="{E39A62EC-C388-44F9-2B4C-324CBEF42315}"/>
          </ac:picMkLst>
        </pc:picChg>
        <pc:picChg chg="add mod">
          <ac:chgData name="Gagan Marwaha" userId="9b1294b7c1adcb30" providerId="LiveId" clId="{752F95B8-8286-454D-B8B6-E9EED1D051DD}" dt="2023-12-26T01:50:56.991" v="2666" actId="1036"/>
          <ac:picMkLst>
            <pc:docMk/>
            <pc:sldMk cId="58679169" sldId="266"/>
            <ac:picMk id="8" creationId="{AA66451D-BB6F-2006-76E9-0860DC31E9CB}"/>
          </ac:picMkLst>
        </pc:picChg>
        <pc:picChg chg="add del mod">
          <ac:chgData name="Gagan Marwaha" userId="9b1294b7c1adcb30" providerId="LiveId" clId="{752F95B8-8286-454D-B8B6-E9EED1D051DD}" dt="2023-12-27T13:41:53.434" v="19347" actId="478"/>
          <ac:picMkLst>
            <pc:docMk/>
            <pc:sldMk cId="58679169" sldId="266"/>
            <ac:picMk id="9" creationId="{22B82DC9-6776-8E0F-0C94-20E174538FE3}"/>
          </ac:picMkLst>
        </pc:picChg>
        <pc:picChg chg="mod">
          <ac:chgData name="Gagan Marwaha" userId="9b1294b7c1adcb30" providerId="LiveId" clId="{752F95B8-8286-454D-B8B6-E9EED1D051DD}" dt="2023-12-27T17:53:16.980" v="25120" actId="1037"/>
          <ac:picMkLst>
            <pc:docMk/>
            <pc:sldMk cId="58679169" sldId="266"/>
            <ac:picMk id="10" creationId="{97707AFD-9831-B4A6-6D34-35E52331D733}"/>
          </ac:picMkLst>
        </pc:picChg>
      </pc:sldChg>
      <pc:sldChg chg="addSp modSp del mod modNotesTx">
        <pc:chgData name="Gagan Marwaha" userId="9b1294b7c1adcb30" providerId="LiveId" clId="{752F95B8-8286-454D-B8B6-E9EED1D051DD}" dt="2023-12-27T02:31:29.684" v="18290" actId="47"/>
        <pc:sldMkLst>
          <pc:docMk/>
          <pc:sldMk cId="1500587208" sldId="267"/>
        </pc:sldMkLst>
        <pc:spChg chg="mod">
          <ac:chgData name="Gagan Marwaha" userId="9b1294b7c1adcb30" providerId="LiveId" clId="{752F95B8-8286-454D-B8B6-E9EED1D051DD}" dt="2023-12-26T02:58:57.831" v="4387" actId="20577"/>
          <ac:spMkLst>
            <pc:docMk/>
            <pc:sldMk cId="1500587208" sldId="267"/>
            <ac:spMk id="2" creationId="{2FBEC0E1-F8E3-545F-7CA9-A8E1DA6194BE}"/>
          </ac:spMkLst>
        </pc:spChg>
        <pc:spChg chg="mod">
          <ac:chgData name="Gagan Marwaha" userId="9b1294b7c1adcb30" providerId="LiveId" clId="{752F95B8-8286-454D-B8B6-E9EED1D051DD}" dt="2023-12-27T02:31:23.400" v="18289" actId="20577"/>
          <ac:spMkLst>
            <pc:docMk/>
            <pc:sldMk cId="1500587208" sldId="267"/>
            <ac:spMk id="5" creationId="{7C52299D-E8E6-8052-0051-6A1F6B0880EC}"/>
          </ac:spMkLst>
        </pc:spChg>
        <pc:spChg chg="add mod">
          <ac:chgData name="Gagan Marwaha" userId="9b1294b7c1adcb30" providerId="LiveId" clId="{752F95B8-8286-454D-B8B6-E9EED1D051DD}" dt="2023-12-26T01:51:01.032" v="2667"/>
          <ac:spMkLst>
            <pc:docMk/>
            <pc:sldMk cId="1500587208" sldId="267"/>
            <ac:spMk id="9" creationId="{A217361D-7673-7D5B-6ED0-B7A182E437F2}"/>
          </ac:spMkLst>
        </pc:spChg>
        <pc:picChg chg="add mod">
          <ac:chgData name="Gagan Marwaha" userId="9b1294b7c1adcb30" providerId="LiveId" clId="{752F95B8-8286-454D-B8B6-E9EED1D051DD}" dt="2023-12-26T01:51:01.032" v="2667"/>
          <ac:picMkLst>
            <pc:docMk/>
            <pc:sldMk cId="1500587208" sldId="267"/>
            <ac:picMk id="3" creationId="{A215E8B0-7A34-2831-BA22-292C073E171C}"/>
          </ac:picMkLst>
        </pc:picChg>
        <pc:picChg chg="mod">
          <ac:chgData name="Gagan Marwaha" userId="9b1294b7c1adcb30" providerId="LiveId" clId="{752F95B8-8286-454D-B8B6-E9EED1D051DD}" dt="2023-12-27T02:27:11.354" v="18060" actId="14100"/>
          <ac:picMkLst>
            <pc:docMk/>
            <pc:sldMk cId="1500587208" sldId="267"/>
            <ac:picMk id="4" creationId="{6ED6723B-D145-0DC3-D3F0-963E6ACD380E}"/>
          </ac:picMkLst>
        </pc:picChg>
        <pc:picChg chg="add mod">
          <ac:chgData name="Gagan Marwaha" userId="9b1294b7c1adcb30" providerId="LiveId" clId="{752F95B8-8286-454D-B8B6-E9EED1D051DD}" dt="2023-12-26T01:51:01.032" v="2667"/>
          <ac:picMkLst>
            <pc:docMk/>
            <pc:sldMk cId="1500587208" sldId="267"/>
            <ac:picMk id="10" creationId="{7939A23F-A831-6878-E0D6-7FBF9E602523}"/>
          </ac:picMkLst>
        </pc:picChg>
      </pc:sldChg>
      <pc:sldChg chg="addSp delSp modSp mod delAnim modNotesTx">
        <pc:chgData name="Gagan Marwaha" userId="9b1294b7c1adcb30" providerId="LiveId" clId="{752F95B8-8286-454D-B8B6-E9EED1D051DD}" dt="2023-12-28T03:51:50.680" v="28967" actId="20577"/>
        <pc:sldMkLst>
          <pc:docMk/>
          <pc:sldMk cId="4118536010" sldId="268"/>
        </pc:sldMkLst>
        <pc:spChg chg="add mod">
          <ac:chgData name="Gagan Marwaha" userId="9b1294b7c1adcb30" providerId="LiveId" clId="{752F95B8-8286-454D-B8B6-E9EED1D051DD}" dt="2023-12-26T01:51:05.565" v="2668"/>
          <ac:spMkLst>
            <pc:docMk/>
            <pc:sldMk cId="4118536010" sldId="268"/>
            <ac:spMk id="3" creationId="{6A6AB936-D99F-320C-BAD4-1841E8A90EF2}"/>
          </ac:spMkLst>
        </pc:spChg>
        <pc:spChg chg="mod">
          <ac:chgData name="Gagan Marwaha" userId="9b1294b7c1adcb30" providerId="LiveId" clId="{752F95B8-8286-454D-B8B6-E9EED1D051DD}" dt="2023-12-27T17:16:24.586" v="23783" actId="313"/>
          <ac:spMkLst>
            <pc:docMk/>
            <pc:sldMk cId="4118536010" sldId="268"/>
            <ac:spMk id="5" creationId="{7C52299D-E8E6-8052-0051-6A1F6B0880EC}"/>
          </ac:spMkLst>
        </pc:spChg>
        <pc:spChg chg="add del mod">
          <ac:chgData name="Gagan Marwaha" userId="9b1294b7c1adcb30" providerId="LiveId" clId="{752F95B8-8286-454D-B8B6-E9EED1D051DD}" dt="2023-12-27T22:01:28.093" v="28201" actId="478"/>
          <ac:spMkLst>
            <pc:docMk/>
            <pc:sldMk cId="4118536010" sldId="268"/>
            <ac:spMk id="7" creationId="{A2BB74AF-D140-13BF-3F16-A6ACABEB4EF8}"/>
          </ac:spMkLst>
        </pc:spChg>
        <pc:spChg chg="del">
          <ac:chgData name="Gagan Marwaha" userId="9b1294b7c1adcb30" providerId="LiveId" clId="{752F95B8-8286-454D-B8B6-E9EED1D051DD}" dt="2023-12-26T01:51:25.237" v="2670" actId="478"/>
          <ac:spMkLst>
            <pc:docMk/>
            <pc:sldMk cId="4118536010" sldId="268"/>
            <ac:spMk id="9" creationId="{B19F673A-A975-7DBE-5CBF-FCEF15919D28}"/>
          </ac:spMkLst>
        </pc:spChg>
        <pc:spChg chg="add del mod">
          <ac:chgData name="Gagan Marwaha" userId="9b1294b7c1adcb30" providerId="LiveId" clId="{752F95B8-8286-454D-B8B6-E9EED1D051DD}" dt="2023-12-27T02:32:30.561" v="18348" actId="478"/>
          <ac:spMkLst>
            <pc:docMk/>
            <pc:sldMk cId="4118536010" sldId="268"/>
            <ac:spMk id="11" creationId="{A153A8C7-1E0B-0B3A-49D6-53F14A266069}"/>
          </ac:spMkLst>
        </pc:spChg>
        <pc:spChg chg="add del mod">
          <ac:chgData name="Gagan Marwaha" userId="9b1294b7c1adcb30" providerId="LiveId" clId="{752F95B8-8286-454D-B8B6-E9EED1D051DD}" dt="2023-12-27T17:14:29.513" v="23676"/>
          <ac:spMkLst>
            <pc:docMk/>
            <pc:sldMk cId="4118536010" sldId="268"/>
            <ac:spMk id="14" creationId="{9F40678D-9FCC-248B-71E7-C05BB1289DF2}"/>
          </ac:spMkLst>
        </pc:spChg>
        <pc:spChg chg="add mod">
          <ac:chgData name="Gagan Marwaha" userId="9b1294b7c1adcb30" providerId="LiveId" clId="{752F95B8-8286-454D-B8B6-E9EED1D051DD}" dt="2023-12-27T19:39:44.390" v="27033" actId="1038"/>
          <ac:spMkLst>
            <pc:docMk/>
            <pc:sldMk cId="4118536010" sldId="268"/>
            <ac:spMk id="15" creationId="{361FB7BF-A86F-DE53-01C6-178B3B6B511F}"/>
          </ac:spMkLst>
        </pc:spChg>
        <pc:spChg chg="add mod">
          <ac:chgData name="Gagan Marwaha" userId="9b1294b7c1adcb30" providerId="LiveId" clId="{752F95B8-8286-454D-B8B6-E9EED1D051DD}" dt="2023-12-27T17:30:49.966" v="24000" actId="6549"/>
          <ac:spMkLst>
            <pc:docMk/>
            <pc:sldMk cId="4118536010" sldId="268"/>
            <ac:spMk id="17" creationId="{198A8151-A954-B6CA-09E5-0AA6696330E3}"/>
          </ac:spMkLst>
        </pc:spChg>
        <pc:picChg chg="add mod">
          <ac:chgData name="Gagan Marwaha" userId="9b1294b7c1adcb30" providerId="LiveId" clId="{752F95B8-8286-454D-B8B6-E9EED1D051DD}" dt="2023-12-26T01:51:05.565" v="2668"/>
          <ac:picMkLst>
            <pc:docMk/>
            <pc:sldMk cId="4118536010" sldId="268"/>
            <ac:picMk id="2" creationId="{72DCAFE7-EB9E-D97B-78E4-3BB7C94903FB}"/>
          </ac:picMkLst>
        </pc:picChg>
        <pc:picChg chg="add mod">
          <ac:chgData name="Gagan Marwaha" userId="9b1294b7c1adcb30" providerId="LiveId" clId="{752F95B8-8286-454D-B8B6-E9EED1D051DD}" dt="2023-12-26T01:51:05.565" v="2668"/>
          <ac:picMkLst>
            <pc:docMk/>
            <pc:sldMk cId="4118536010" sldId="268"/>
            <ac:picMk id="4" creationId="{C5E04003-9DDC-74F7-CE1A-11C5F3907B4F}"/>
          </ac:picMkLst>
        </pc:picChg>
        <pc:picChg chg="del">
          <ac:chgData name="Gagan Marwaha" userId="9b1294b7c1adcb30" providerId="LiveId" clId="{752F95B8-8286-454D-B8B6-E9EED1D051DD}" dt="2023-12-27T02:27:27.987" v="18061" actId="478"/>
          <ac:picMkLst>
            <pc:docMk/>
            <pc:sldMk cId="4118536010" sldId="268"/>
            <ac:picMk id="7" creationId="{A598FDAE-FBAF-B91D-9576-F2B35CA4BD16}"/>
          </ac:picMkLst>
        </pc:picChg>
        <pc:picChg chg="add mod">
          <ac:chgData name="Gagan Marwaha" userId="9b1294b7c1adcb30" providerId="LiveId" clId="{752F95B8-8286-454D-B8B6-E9EED1D051DD}" dt="2023-12-27T17:32:03.126" v="24008" actId="1076"/>
          <ac:picMkLst>
            <pc:docMk/>
            <pc:sldMk cId="4118536010" sldId="268"/>
            <ac:picMk id="8" creationId="{DAB8001D-430B-C822-0F1C-D329F269351F}"/>
          </ac:picMkLst>
        </pc:picChg>
        <pc:picChg chg="add mod">
          <ac:chgData name="Gagan Marwaha" userId="9b1294b7c1adcb30" providerId="LiveId" clId="{752F95B8-8286-454D-B8B6-E9EED1D051DD}" dt="2023-12-27T02:27:29.479" v="18062"/>
          <ac:picMkLst>
            <pc:docMk/>
            <pc:sldMk cId="4118536010" sldId="268"/>
            <ac:picMk id="9" creationId="{0985E011-FCE0-29DF-B071-BA453F423F9D}"/>
          </ac:picMkLst>
        </pc:picChg>
        <pc:picChg chg="add del mod">
          <ac:chgData name="Gagan Marwaha" userId="9b1294b7c1adcb30" providerId="LiveId" clId="{752F95B8-8286-454D-B8B6-E9EED1D051DD}" dt="2023-12-27T02:31:05.610" v="18274" actId="478"/>
          <ac:picMkLst>
            <pc:docMk/>
            <pc:sldMk cId="4118536010" sldId="268"/>
            <ac:picMk id="13" creationId="{AB57E814-1246-C898-5D8B-D2A27C28F671}"/>
          </ac:picMkLst>
        </pc:picChg>
        <pc:picChg chg="mod">
          <ac:chgData name="Gagan Marwaha" userId="9b1294b7c1adcb30" providerId="LiveId" clId="{752F95B8-8286-454D-B8B6-E9EED1D051DD}" dt="2023-12-27T17:22:50.482" v="23975" actId="1037"/>
          <ac:picMkLst>
            <pc:docMk/>
            <pc:sldMk cId="4118536010" sldId="268"/>
            <ac:picMk id="16" creationId="{3A2BA359-4485-D2EC-CFB9-779BF65D2E1B}"/>
          </ac:picMkLst>
        </pc:picChg>
        <pc:picChg chg="add mod">
          <ac:chgData name="Gagan Marwaha" userId="9b1294b7c1adcb30" providerId="LiveId" clId="{752F95B8-8286-454D-B8B6-E9EED1D051DD}" dt="2023-12-27T19:39:48.782" v="27039" actId="1038"/>
          <ac:picMkLst>
            <pc:docMk/>
            <pc:sldMk cId="4118536010" sldId="268"/>
            <ac:picMk id="18" creationId="{0A33196B-91BE-8F37-E2B5-6CA4E07D838C}"/>
          </ac:picMkLst>
        </pc:picChg>
        <pc:picChg chg="add mod">
          <ac:chgData name="Gagan Marwaha" userId="9b1294b7c1adcb30" providerId="LiveId" clId="{752F95B8-8286-454D-B8B6-E9EED1D051DD}" dt="2023-12-27T17:31:26.675" v="24004" actId="1076"/>
          <ac:picMkLst>
            <pc:docMk/>
            <pc:sldMk cId="4118536010" sldId="268"/>
            <ac:picMk id="20" creationId="{E7ADFDF4-6B9B-7C19-DD60-3EB45EA029C9}"/>
          </ac:picMkLst>
        </pc:picChg>
        <pc:picChg chg="add del mod">
          <ac:chgData name="Gagan Marwaha" userId="9b1294b7c1adcb30" providerId="LiveId" clId="{752F95B8-8286-454D-B8B6-E9EED1D051DD}" dt="2023-12-26T17:17:00.909" v="10642" actId="478"/>
          <ac:picMkLst>
            <pc:docMk/>
            <pc:sldMk cId="4118536010" sldId="268"/>
            <ac:picMk id="6146" creationId="{2C536436-A8DC-A331-62A7-DCA856B55E92}"/>
          </ac:picMkLst>
        </pc:picChg>
      </pc:sldChg>
      <pc:sldChg chg="addSp delSp modSp add mod modNotesTx">
        <pc:chgData name="Gagan Marwaha" userId="9b1294b7c1adcb30" providerId="LiveId" clId="{752F95B8-8286-454D-B8B6-E9EED1D051DD}" dt="2023-12-28T03:48:12.807" v="28876" actId="6549"/>
        <pc:sldMkLst>
          <pc:docMk/>
          <pc:sldMk cId="3776904886" sldId="269"/>
        </pc:sldMkLst>
        <pc:spChg chg="mod">
          <ac:chgData name="Gagan Marwaha" userId="9b1294b7c1adcb30" providerId="LiveId" clId="{752F95B8-8286-454D-B8B6-E9EED1D051DD}" dt="2023-12-27T21:44:26.976" v="27470" actId="113"/>
          <ac:spMkLst>
            <pc:docMk/>
            <pc:sldMk cId="3776904886" sldId="269"/>
            <ac:spMk id="3" creationId="{46791AE5-2A37-82A5-087E-BE1900DD97F5}"/>
          </ac:spMkLst>
        </pc:spChg>
        <pc:spChg chg="add mod">
          <ac:chgData name="Gagan Marwaha" userId="9b1294b7c1adcb30" providerId="LiveId" clId="{752F95B8-8286-454D-B8B6-E9EED1D051DD}" dt="2023-12-26T01:50:44.565" v="2662"/>
          <ac:spMkLst>
            <pc:docMk/>
            <pc:sldMk cId="3776904886" sldId="269"/>
            <ac:spMk id="4" creationId="{BD426DDA-927A-22E6-08AC-F4041BD30B8C}"/>
          </ac:spMkLst>
        </pc:spChg>
        <pc:spChg chg="mod">
          <ac:chgData name="Gagan Marwaha" userId="9b1294b7c1adcb30" providerId="LiveId" clId="{752F95B8-8286-454D-B8B6-E9EED1D051DD}" dt="2023-12-27T16:48:26.140" v="22187" actId="20577"/>
          <ac:spMkLst>
            <pc:docMk/>
            <pc:sldMk cId="3776904886" sldId="269"/>
            <ac:spMk id="5" creationId="{7C52299D-E8E6-8052-0051-6A1F6B0880EC}"/>
          </ac:spMkLst>
        </pc:spChg>
        <pc:spChg chg="add mod">
          <ac:chgData name="Gagan Marwaha" userId="9b1294b7c1adcb30" providerId="LiveId" clId="{752F95B8-8286-454D-B8B6-E9EED1D051DD}" dt="2023-12-27T21:51:31.242" v="28006" actId="1035"/>
          <ac:spMkLst>
            <pc:docMk/>
            <pc:sldMk cId="3776904886" sldId="269"/>
            <ac:spMk id="9" creationId="{9B2BF452-7291-B05B-F302-0E6720F7E52A}"/>
          </ac:spMkLst>
        </pc:spChg>
        <pc:spChg chg="add del mod">
          <ac:chgData name="Gagan Marwaha" userId="9b1294b7c1adcb30" providerId="LiveId" clId="{752F95B8-8286-454D-B8B6-E9EED1D051DD}" dt="2023-12-27T16:24:00.885" v="22058" actId="478"/>
          <ac:spMkLst>
            <pc:docMk/>
            <pc:sldMk cId="3776904886" sldId="269"/>
            <ac:spMk id="10" creationId="{8747EA7C-7D43-A945-45C5-5D0C2349CEDA}"/>
          </ac:spMkLst>
        </pc:spChg>
        <pc:spChg chg="add mod">
          <ac:chgData name="Gagan Marwaha" userId="9b1294b7c1adcb30" providerId="LiveId" clId="{752F95B8-8286-454D-B8B6-E9EED1D051DD}" dt="2023-12-27T22:06:24.591" v="28314" actId="1037"/>
          <ac:spMkLst>
            <pc:docMk/>
            <pc:sldMk cId="3776904886" sldId="269"/>
            <ac:spMk id="11" creationId="{EFAA8BF8-722E-9B08-9A07-10D316D27C9B}"/>
          </ac:spMkLst>
        </pc:spChg>
        <pc:spChg chg="add mod">
          <ac:chgData name="Gagan Marwaha" userId="9b1294b7c1adcb30" providerId="LiveId" clId="{752F95B8-8286-454D-B8B6-E9EED1D051DD}" dt="2023-12-27T21:46:46.485" v="27704" actId="1037"/>
          <ac:spMkLst>
            <pc:docMk/>
            <pc:sldMk cId="3776904886" sldId="269"/>
            <ac:spMk id="12" creationId="{65D26F1C-2097-A739-7E6B-AB27D216AB2E}"/>
          </ac:spMkLst>
        </pc:spChg>
        <pc:spChg chg="add del">
          <ac:chgData name="Gagan Marwaha" userId="9b1294b7c1adcb30" providerId="LiveId" clId="{752F95B8-8286-454D-B8B6-E9EED1D051DD}" dt="2023-12-26T04:45:23.344" v="5684" actId="478"/>
          <ac:spMkLst>
            <pc:docMk/>
            <pc:sldMk cId="3776904886" sldId="269"/>
            <ac:spMk id="13" creationId="{D1EDABF4-40DD-7B94-3227-6775940067D9}"/>
          </ac:spMkLst>
        </pc:spChg>
        <pc:spChg chg="add del mod">
          <ac:chgData name="Gagan Marwaha" userId="9b1294b7c1adcb30" providerId="LiveId" clId="{752F95B8-8286-454D-B8B6-E9EED1D051DD}" dt="2023-12-27T01:12:42.619" v="16052" actId="478"/>
          <ac:spMkLst>
            <pc:docMk/>
            <pc:sldMk cId="3776904886" sldId="269"/>
            <ac:spMk id="13" creationId="{DFCDAAB4-0BC3-E140-FE69-77E234DF18EF}"/>
          </ac:spMkLst>
        </pc:spChg>
        <pc:spChg chg="add mod">
          <ac:chgData name="Gagan Marwaha" userId="9b1294b7c1adcb30" providerId="LiveId" clId="{752F95B8-8286-454D-B8B6-E9EED1D051DD}" dt="2023-12-27T22:05:15.644" v="28265" actId="1035"/>
          <ac:spMkLst>
            <pc:docMk/>
            <pc:sldMk cId="3776904886" sldId="269"/>
            <ac:spMk id="14" creationId="{EB9C6A3C-9AFE-5E75-8E52-DDD8936202CE}"/>
          </ac:spMkLst>
        </pc:spChg>
        <pc:spChg chg="add del mod">
          <ac:chgData name="Gagan Marwaha" userId="9b1294b7c1adcb30" providerId="LiveId" clId="{752F95B8-8286-454D-B8B6-E9EED1D051DD}" dt="2023-12-27T16:28:41.832" v="22072" actId="478"/>
          <ac:spMkLst>
            <pc:docMk/>
            <pc:sldMk cId="3776904886" sldId="269"/>
            <ac:spMk id="17" creationId="{57323722-A2CB-D415-8ACF-78C308AC514F}"/>
          </ac:spMkLst>
        </pc:spChg>
        <pc:spChg chg="add del mod">
          <ac:chgData name="Gagan Marwaha" userId="9b1294b7c1adcb30" providerId="LiveId" clId="{752F95B8-8286-454D-B8B6-E9EED1D051DD}" dt="2023-12-27T16:24:04.404" v="22059" actId="478"/>
          <ac:spMkLst>
            <pc:docMk/>
            <pc:sldMk cId="3776904886" sldId="269"/>
            <ac:spMk id="18" creationId="{F834CC81-852F-F85D-6A3C-D3E3F18D29A7}"/>
          </ac:spMkLst>
        </pc:spChg>
        <pc:spChg chg="add mod">
          <ac:chgData name="Gagan Marwaha" userId="9b1294b7c1adcb30" providerId="LiveId" clId="{752F95B8-8286-454D-B8B6-E9EED1D051DD}" dt="2023-12-27T22:02:32.578" v="28236" actId="1037"/>
          <ac:spMkLst>
            <pc:docMk/>
            <pc:sldMk cId="3776904886" sldId="269"/>
            <ac:spMk id="18" creationId="{F8C1305C-FC52-9BC5-D000-B1D128B6A57C}"/>
          </ac:spMkLst>
        </pc:spChg>
        <pc:spChg chg="add mod">
          <ac:chgData name="Gagan Marwaha" userId="9b1294b7c1adcb30" providerId="LiveId" clId="{752F95B8-8286-454D-B8B6-E9EED1D051DD}" dt="2023-12-27T22:06:39.093" v="28356" actId="1037"/>
          <ac:spMkLst>
            <pc:docMk/>
            <pc:sldMk cId="3776904886" sldId="269"/>
            <ac:spMk id="19" creationId="{2345DF04-CBB3-8FE1-03CC-19CE68497D1D}"/>
          </ac:spMkLst>
        </pc:spChg>
        <pc:spChg chg="add mod">
          <ac:chgData name="Gagan Marwaha" userId="9b1294b7c1adcb30" providerId="LiveId" clId="{752F95B8-8286-454D-B8B6-E9EED1D051DD}" dt="2023-12-27T16:26:18.383" v="22061" actId="20577"/>
          <ac:spMkLst>
            <pc:docMk/>
            <pc:sldMk cId="3776904886" sldId="269"/>
            <ac:spMk id="20" creationId="{A97576A4-A886-A4FD-C9FA-BCFDC2499FBF}"/>
          </ac:spMkLst>
        </pc:spChg>
        <pc:spChg chg="add mod">
          <ac:chgData name="Gagan Marwaha" userId="9b1294b7c1adcb30" providerId="LiveId" clId="{752F95B8-8286-454D-B8B6-E9EED1D051DD}" dt="2023-12-27T21:48:54.344" v="27862" actId="20577"/>
          <ac:spMkLst>
            <pc:docMk/>
            <pc:sldMk cId="3776904886" sldId="269"/>
            <ac:spMk id="21" creationId="{7ABFD13F-2DED-EBA9-69DA-642F68A3B2FC}"/>
          </ac:spMkLst>
        </pc:spChg>
        <pc:spChg chg="add mod">
          <ac:chgData name="Gagan Marwaha" userId="9b1294b7c1adcb30" providerId="LiveId" clId="{752F95B8-8286-454D-B8B6-E9EED1D051DD}" dt="2023-12-27T22:02:45.488" v="28256" actId="1038"/>
          <ac:spMkLst>
            <pc:docMk/>
            <pc:sldMk cId="3776904886" sldId="269"/>
            <ac:spMk id="23" creationId="{C330EE02-FF93-7B52-9B29-2BEBCFEBBE93}"/>
          </ac:spMkLst>
        </pc:spChg>
        <pc:spChg chg="add mod">
          <ac:chgData name="Gagan Marwaha" userId="9b1294b7c1adcb30" providerId="LiveId" clId="{752F95B8-8286-454D-B8B6-E9EED1D051DD}" dt="2023-12-27T21:50:50.295" v="28004" actId="1035"/>
          <ac:spMkLst>
            <pc:docMk/>
            <pc:sldMk cId="3776904886" sldId="269"/>
            <ac:spMk id="24" creationId="{B2E42D81-6737-2443-3681-D342D7118D99}"/>
          </ac:spMkLst>
        </pc:spChg>
        <pc:spChg chg="add mod">
          <ac:chgData name="Gagan Marwaha" userId="9b1294b7c1adcb30" providerId="LiveId" clId="{752F95B8-8286-454D-B8B6-E9EED1D051DD}" dt="2023-12-27T22:03:04.406" v="28262" actId="1037"/>
          <ac:spMkLst>
            <pc:docMk/>
            <pc:sldMk cId="3776904886" sldId="269"/>
            <ac:spMk id="25" creationId="{D84515CD-2436-C667-0ECC-D0A6CB20AC80}"/>
          </ac:spMkLst>
        </pc:spChg>
        <pc:spChg chg="add mod">
          <ac:chgData name="Gagan Marwaha" userId="9b1294b7c1adcb30" providerId="LiveId" clId="{752F95B8-8286-454D-B8B6-E9EED1D051DD}" dt="2023-12-27T21:53:56.750" v="28152" actId="20577"/>
          <ac:spMkLst>
            <pc:docMk/>
            <pc:sldMk cId="3776904886" sldId="269"/>
            <ac:spMk id="26" creationId="{2FC192DE-D8D7-6CA0-45AE-E609525B8BF1}"/>
          </ac:spMkLst>
        </pc:spChg>
        <pc:picChg chg="add mod">
          <ac:chgData name="Gagan Marwaha" userId="9b1294b7c1adcb30" providerId="LiveId" clId="{752F95B8-8286-454D-B8B6-E9EED1D051DD}" dt="2023-12-26T01:50:44.565" v="2662"/>
          <ac:picMkLst>
            <pc:docMk/>
            <pc:sldMk cId="3776904886" sldId="269"/>
            <ac:picMk id="2" creationId="{70F557E6-E089-BB0B-751C-81B9B5ECD861}"/>
          </ac:picMkLst>
        </pc:picChg>
        <pc:picChg chg="del mod">
          <ac:chgData name="Gagan Marwaha" userId="9b1294b7c1adcb30" providerId="LiveId" clId="{752F95B8-8286-454D-B8B6-E9EED1D051DD}" dt="2023-12-27T16:26:15.840" v="22060" actId="478"/>
          <ac:picMkLst>
            <pc:docMk/>
            <pc:sldMk cId="3776904886" sldId="269"/>
            <ac:picMk id="7" creationId="{28780D7F-86E0-637F-EFAA-F52A4FC4066D}"/>
          </ac:picMkLst>
        </pc:picChg>
        <pc:picChg chg="add mod">
          <ac:chgData name="Gagan Marwaha" userId="9b1294b7c1adcb30" providerId="LiveId" clId="{752F95B8-8286-454D-B8B6-E9EED1D051DD}" dt="2023-12-26T01:50:44.565" v="2662"/>
          <ac:picMkLst>
            <pc:docMk/>
            <pc:sldMk cId="3776904886" sldId="269"/>
            <ac:picMk id="8" creationId="{D0215C35-CDC2-AB92-EF93-0F074EE4CAC1}"/>
          </ac:picMkLst>
        </pc:picChg>
        <pc:picChg chg="del mod">
          <ac:chgData name="Gagan Marwaha" userId="9b1294b7c1adcb30" providerId="LiveId" clId="{752F95B8-8286-454D-B8B6-E9EED1D051DD}" dt="2023-12-27T16:40:42.407" v="22123" actId="478"/>
          <ac:picMkLst>
            <pc:docMk/>
            <pc:sldMk cId="3776904886" sldId="269"/>
            <ac:picMk id="9" creationId="{E80AF7C0-127B-100E-07EA-913C7DC35E76}"/>
          </ac:picMkLst>
        </pc:picChg>
        <pc:picChg chg="add mod">
          <ac:chgData name="Gagan Marwaha" userId="9b1294b7c1adcb30" providerId="LiveId" clId="{752F95B8-8286-454D-B8B6-E9EED1D051DD}" dt="2023-12-27T21:21:26.758" v="27303" actId="1038"/>
          <ac:picMkLst>
            <pc:docMk/>
            <pc:sldMk cId="3776904886" sldId="269"/>
            <ac:picMk id="22" creationId="{C3F5BD47-4B9F-E905-3FCC-C8344C29CDFE}"/>
          </ac:picMkLst>
        </pc:picChg>
        <pc:picChg chg="add del mod">
          <ac:chgData name="Gagan Marwaha" userId="9b1294b7c1adcb30" providerId="LiveId" clId="{752F95B8-8286-454D-B8B6-E9EED1D051DD}" dt="2023-12-27T16:26:35.453" v="22065" actId="478"/>
          <ac:picMkLst>
            <pc:docMk/>
            <pc:sldMk cId="3776904886" sldId="269"/>
            <ac:picMk id="1026" creationId="{B1639604-7303-DDB5-6758-B6028BFC8826}"/>
          </ac:picMkLst>
        </pc:picChg>
        <pc:picChg chg="add del mod">
          <ac:chgData name="Gagan Marwaha" userId="9b1294b7c1adcb30" providerId="LiveId" clId="{752F95B8-8286-454D-B8B6-E9EED1D051DD}" dt="2023-12-27T13:25:03.407" v="18651"/>
          <ac:picMkLst>
            <pc:docMk/>
            <pc:sldMk cId="3776904886" sldId="269"/>
            <ac:picMk id="1028" creationId="{4365349E-3B3C-A020-AD45-AF76F7007EEC}"/>
          </ac:picMkLst>
        </pc:picChg>
        <pc:picChg chg="add del mod">
          <ac:chgData name="Gagan Marwaha" userId="9b1294b7c1adcb30" providerId="LiveId" clId="{752F95B8-8286-454D-B8B6-E9EED1D051DD}" dt="2023-12-27T16:26:49.756" v="22069" actId="478"/>
          <ac:picMkLst>
            <pc:docMk/>
            <pc:sldMk cId="3776904886" sldId="269"/>
            <ac:picMk id="1030" creationId="{8A32B9C7-22A3-EB29-F90E-51CBD20F3BBB}"/>
          </ac:picMkLst>
        </pc:picChg>
        <pc:picChg chg="add del mod">
          <ac:chgData name="Gagan Marwaha" userId="9b1294b7c1adcb30" providerId="LiveId" clId="{752F95B8-8286-454D-B8B6-E9EED1D051DD}" dt="2023-12-27T16:30:20.185" v="22076" actId="478"/>
          <ac:picMkLst>
            <pc:docMk/>
            <pc:sldMk cId="3776904886" sldId="269"/>
            <ac:picMk id="1032" creationId="{CF623129-146B-E16E-2F97-08B6927B445F}"/>
          </ac:picMkLst>
        </pc:picChg>
        <pc:picChg chg="add mod">
          <ac:chgData name="Gagan Marwaha" userId="9b1294b7c1adcb30" providerId="LiveId" clId="{752F95B8-8286-454D-B8B6-E9EED1D051DD}" dt="2023-12-27T16:32:07.587" v="22108" actId="1036"/>
          <ac:picMkLst>
            <pc:docMk/>
            <pc:sldMk cId="3776904886" sldId="269"/>
            <ac:picMk id="1034" creationId="{DFF63B6C-D1D2-F3E6-1F24-79127A4969C0}"/>
          </ac:picMkLst>
        </pc:picChg>
      </pc:sldChg>
      <pc:sldChg chg="addSp delSp modSp add del mod delAnim">
        <pc:chgData name="Gagan Marwaha" userId="9b1294b7c1adcb30" providerId="LiveId" clId="{752F95B8-8286-454D-B8B6-E9EED1D051DD}" dt="2023-12-25T22:45:59.863" v="431" actId="47"/>
        <pc:sldMkLst>
          <pc:docMk/>
          <pc:sldMk cId="3522931096" sldId="270"/>
        </pc:sldMkLst>
        <pc:spChg chg="del">
          <ac:chgData name="Gagan Marwaha" userId="9b1294b7c1adcb30" providerId="LiveId" clId="{752F95B8-8286-454D-B8B6-E9EED1D051DD}" dt="2023-12-25T22:13:19.540" v="234" actId="478"/>
          <ac:spMkLst>
            <pc:docMk/>
            <pc:sldMk cId="3522931096" sldId="270"/>
            <ac:spMk id="2" creationId="{AB9C2440-C568-DA99-8EA2-8F6A51FA7A48}"/>
          </ac:spMkLst>
        </pc:spChg>
        <pc:spChg chg="add del mod">
          <ac:chgData name="Gagan Marwaha" userId="9b1294b7c1adcb30" providerId="LiveId" clId="{752F95B8-8286-454D-B8B6-E9EED1D051DD}" dt="2023-12-25T22:13:23.822" v="235" actId="478"/>
          <ac:spMkLst>
            <pc:docMk/>
            <pc:sldMk cId="3522931096" sldId="270"/>
            <ac:spMk id="5" creationId="{991BF2A4-7168-684E-661D-FEFAD88A600D}"/>
          </ac:spMkLst>
        </pc:spChg>
        <pc:spChg chg="add mod">
          <ac:chgData name="Gagan Marwaha" userId="9b1294b7c1adcb30" providerId="LiveId" clId="{752F95B8-8286-454D-B8B6-E9EED1D051DD}" dt="2023-12-25T22:13:34.331" v="271" actId="1038"/>
          <ac:spMkLst>
            <pc:docMk/>
            <pc:sldMk cId="3522931096" sldId="270"/>
            <ac:spMk id="7" creationId="{7B18B268-3B3B-DE53-8EFB-E4BAB46EEED7}"/>
          </ac:spMkLst>
        </pc:spChg>
        <pc:picChg chg="add mod">
          <ac:chgData name="Gagan Marwaha" userId="9b1294b7c1adcb30" providerId="LiveId" clId="{752F95B8-8286-454D-B8B6-E9EED1D051DD}" dt="2023-12-25T22:43:18.562" v="423"/>
          <ac:picMkLst>
            <pc:docMk/>
            <pc:sldMk cId="3522931096" sldId="270"/>
            <ac:picMk id="9" creationId="{E82E4CDB-9E5C-1525-E1C1-5EB3FE66BADD}"/>
          </ac:picMkLst>
        </pc:picChg>
      </pc:sldChg>
      <pc:sldChg chg="addSp delSp modSp add mod modTransition delAnim modAnim modNotesTx">
        <pc:chgData name="Gagan Marwaha" userId="9b1294b7c1adcb30" providerId="LiveId" clId="{752F95B8-8286-454D-B8B6-E9EED1D051DD}" dt="2023-12-28T03:44:58.841" v="28808" actId="20577"/>
        <pc:sldMkLst>
          <pc:docMk/>
          <pc:sldMk cId="1012543274" sldId="271"/>
        </pc:sldMkLst>
        <pc:spChg chg="add mod">
          <ac:chgData name="Gagan Marwaha" userId="9b1294b7c1adcb30" providerId="LiveId" clId="{752F95B8-8286-454D-B8B6-E9EED1D051DD}" dt="2023-12-27T21:15:12.001" v="27193" actId="20577"/>
          <ac:spMkLst>
            <pc:docMk/>
            <pc:sldMk cId="1012543274" sldId="271"/>
            <ac:spMk id="2" creationId="{A3EAF2FA-DA89-8247-B778-A8708B4069A0}"/>
          </ac:spMkLst>
        </pc:spChg>
        <pc:spChg chg="del">
          <ac:chgData name="Gagan Marwaha" userId="9b1294b7c1adcb30" providerId="LiveId" clId="{752F95B8-8286-454D-B8B6-E9EED1D051DD}" dt="2023-12-25T22:43:40.261" v="424" actId="478"/>
          <ac:spMkLst>
            <pc:docMk/>
            <pc:sldMk cId="1012543274" sldId="271"/>
            <ac:spMk id="2" creationId="{AB9C2440-C568-DA99-8EA2-8F6A51FA7A48}"/>
          </ac:spMkLst>
        </pc:spChg>
        <pc:spChg chg="del">
          <ac:chgData name="Gagan Marwaha" userId="9b1294b7c1adcb30" providerId="LiveId" clId="{752F95B8-8286-454D-B8B6-E9EED1D051DD}" dt="2023-12-25T22:48:39.004" v="441" actId="478"/>
          <ac:spMkLst>
            <pc:docMk/>
            <pc:sldMk cId="1012543274" sldId="271"/>
            <ac:spMk id="3" creationId="{C4DFF2D6-B215-B7EC-BC6B-546F297180D9}"/>
          </ac:spMkLst>
        </pc:spChg>
        <pc:spChg chg="add del mod">
          <ac:chgData name="Gagan Marwaha" userId="9b1294b7c1adcb30" providerId="LiveId" clId="{752F95B8-8286-454D-B8B6-E9EED1D051DD}" dt="2023-12-25T22:43:43.915" v="425" actId="478"/>
          <ac:spMkLst>
            <pc:docMk/>
            <pc:sldMk cId="1012543274" sldId="271"/>
            <ac:spMk id="5" creationId="{08B52331-EBAD-B14D-CFF7-C5361F21E3B6}"/>
          </ac:spMkLst>
        </pc:spChg>
        <pc:spChg chg="add mod">
          <ac:chgData name="Gagan Marwaha" userId="9b1294b7c1adcb30" providerId="LiveId" clId="{752F95B8-8286-454D-B8B6-E9EED1D051DD}" dt="2023-12-26T14:28:34.761" v="7918" actId="20577"/>
          <ac:spMkLst>
            <pc:docMk/>
            <pc:sldMk cId="1012543274" sldId="271"/>
            <ac:spMk id="7" creationId="{A722CC4D-5C3A-7FE1-CA44-ADDFD83BC4D3}"/>
          </ac:spMkLst>
        </pc:spChg>
        <pc:spChg chg="add del mod">
          <ac:chgData name="Gagan Marwaha" userId="9b1294b7c1adcb30" providerId="LiveId" clId="{752F95B8-8286-454D-B8B6-E9EED1D051DD}" dt="2023-12-26T14:27:48.315" v="7907" actId="478"/>
          <ac:spMkLst>
            <pc:docMk/>
            <pc:sldMk cId="1012543274" sldId="271"/>
            <ac:spMk id="15" creationId="{25A2C11F-9B2E-AC1C-5046-E31E8FD38021}"/>
          </ac:spMkLst>
        </pc:spChg>
        <pc:spChg chg="add del mod">
          <ac:chgData name="Gagan Marwaha" userId="9b1294b7c1adcb30" providerId="LiveId" clId="{752F95B8-8286-454D-B8B6-E9EED1D051DD}" dt="2023-12-26T14:28:02.150" v="7909" actId="478"/>
          <ac:spMkLst>
            <pc:docMk/>
            <pc:sldMk cId="1012543274" sldId="271"/>
            <ac:spMk id="17" creationId="{1B00F7BE-8325-C3C8-8755-094AFFD54681}"/>
          </ac:spMkLst>
        </pc:spChg>
        <pc:spChg chg="add del mod">
          <ac:chgData name="Gagan Marwaha" userId="9b1294b7c1adcb30" providerId="LiveId" clId="{752F95B8-8286-454D-B8B6-E9EED1D051DD}" dt="2023-12-26T14:27:34.258" v="7904" actId="478"/>
          <ac:spMkLst>
            <pc:docMk/>
            <pc:sldMk cId="1012543274" sldId="271"/>
            <ac:spMk id="19" creationId="{8EFF4B3A-469B-0197-0BFC-4F25EC025893}"/>
          </ac:spMkLst>
        </pc:spChg>
        <pc:spChg chg="add del mod">
          <ac:chgData name="Gagan Marwaha" userId="9b1294b7c1adcb30" providerId="LiveId" clId="{752F95B8-8286-454D-B8B6-E9EED1D051DD}" dt="2023-12-26T14:27:23.874" v="7902" actId="478"/>
          <ac:spMkLst>
            <pc:docMk/>
            <pc:sldMk cId="1012543274" sldId="271"/>
            <ac:spMk id="21" creationId="{2986C8B5-2825-7DA0-8D11-E3052020CC61}"/>
          </ac:spMkLst>
        </pc:spChg>
        <pc:spChg chg="add mod">
          <ac:chgData name="Gagan Marwaha" userId="9b1294b7c1adcb30" providerId="LiveId" clId="{752F95B8-8286-454D-B8B6-E9EED1D051DD}" dt="2023-12-26T01:50:37.358" v="2661"/>
          <ac:spMkLst>
            <pc:docMk/>
            <pc:sldMk cId="1012543274" sldId="271"/>
            <ac:spMk id="25" creationId="{9DFDF4AB-1D76-94FF-D1B7-A9603A9C3F9F}"/>
          </ac:spMkLst>
        </pc:spChg>
        <pc:spChg chg="add del mod">
          <ac:chgData name="Gagan Marwaha" userId="9b1294b7c1adcb30" providerId="LiveId" clId="{752F95B8-8286-454D-B8B6-E9EED1D051DD}" dt="2023-12-26T14:27:38.794" v="7905" actId="478"/>
          <ac:spMkLst>
            <pc:docMk/>
            <pc:sldMk cId="1012543274" sldId="271"/>
            <ac:spMk id="28" creationId="{36EF4FBB-F8BD-32DA-618D-BC7A54B80228}"/>
          </ac:spMkLst>
        </pc:spChg>
        <pc:picChg chg="add mod">
          <ac:chgData name="Gagan Marwaha" userId="9b1294b7c1adcb30" providerId="LiveId" clId="{752F95B8-8286-454D-B8B6-E9EED1D051DD}" dt="2023-12-28T03:06:55.534" v="28735" actId="1037"/>
          <ac:picMkLst>
            <pc:docMk/>
            <pc:sldMk cId="1012543274" sldId="271"/>
            <ac:picMk id="4" creationId="{F9090783-6C6F-4FC0-D5CC-1065A7B89EF5}"/>
          </ac:picMkLst>
        </pc:picChg>
        <pc:picChg chg="add del mod ord">
          <ac:chgData name="Gagan Marwaha" userId="9b1294b7c1adcb30" providerId="LiveId" clId="{752F95B8-8286-454D-B8B6-E9EED1D051DD}" dt="2023-12-26T18:04:24.056" v="11271" actId="478"/>
          <ac:picMkLst>
            <pc:docMk/>
            <pc:sldMk cId="1012543274" sldId="271"/>
            <ac:picMk id="8" creationId="{9329D39F-5147-D542-C078-052A90FCFC4B}"/>
          </ac:picMkLst>
        </pc:picChg>
        <pc:picChg chg="add del mod">
          <ac:chgData name="Gagan Marwaha" userId="9b1294b7c1adcb30" providerId="LiveId" clId="{752F95B8-8286-454D-B8B6-E9EED1D051DD}" dt="2023-12-26T14:27:08.739" v="7900" actId="478"/>
          <ac:picMkLst>
            <pc:docMk/>
            <pc:sldMk cId="1012543274" sldId="271"/>
            <ac:picMk id="10" creationId="{52943286-F3AB-B28C-B8F6-AC98EBFAA09A}"/>
          </ac:picMkLst>
        </pc:picChg>
        <pc:picChg chg="add del mod">
          <ac:chgData name="Gagan Marwaha" userId="9b1294b7c1adcb30" providerId="LiveId" clId="{752F95B8-8286-454D-B8B6-E9EED1D051DD}" dt="2023-12-26T14:27:44.318" v="7906" actId="478"/>
          <ac:picMkLst>
            <pc:docMk/>
            <pc:sldMk cId="1012543274" sldId="271"/>
            <ac:picMk id="11" creationId="{BF7D39E8-F0C3-4DCC-4317-3ACD0D69331A}"/>
          </ac:picMkLst>
        </pc:picChg>
        <pc:picChg chg="add del mod">
          <ac:chgData name="Gagan Marwaha" userId="9b1294b7c1adcb30" providerId="LiveId" clId="{752F95B8-8286-454D-B8B6-E9EED1D051DD}" dt="2023-12-26T14:27:53.133" v="7908" actId="478"/>
          <ac:picMkLst>
            <pc:docMk/>
            <pc:sldMk cId="1012543274" sldId="271"/>
            <ac:picMk id="12" creationId="{D2C02BFA-C897-2E08-7920-AC00A702A21E}"/>
          </ac:picMkLst>
        </pc:picChg>
        <pc:picChg chg="add del mod">
          <ac:chgData name="Gagan Marwaha" userId="9b1294b7c1adcb30" providerId="LiveId" clId="{752F95B8-8286-454D-B8B6-E9EED1D051DD}" dt="2023-12-26T14:27:29.827" v="7903" actId="478"/>
          <ac:picMkLst>
            <pc:docMk/>
            <pc:sldMk cId="1012543274" sldId="271"/>
            <ac:picMk id="13" creationId="{AE03BAB3-E8CA-8CAF-5661-EA5BDB1B1707}"/>
          </ac:picMkLst>
        </pc:picChg>
        <pc:picChg chg="add del mod">
          <ac:chgData name="Gagan Marwaha" userId="9b1294b7c1adcb30" providerId="LiveId" clId="{752F95B8-8286-454D-B8B6-E9EED1D051DD}" dt="2023-12-26T01:16:57.330" v="1848" actId="478"/>
          <ac:picMkLst>
            <pc:docMk/>
            <pc:sldMk cId="1012543274" sldId="271"/>
            <ac:picMk id="22" creationId="{588135B9-D79E-A955-1AEB-8768F11F7559}"/>
          </ac:picMkLst>
        </pc:picChg>
        <pc:picChg chg="add del mod">
          <ac:chgData name="Gagan Marwaha" userId="9b1294b7c1adcb30" providerId="LiveId" clId="{752F95B8-8286-454D-B8B6-E9EED1D051DD}" dt="2023-12-26T14:27:19.840" v="7901" actId="478"/>
          <ac:picMkLst>
            <pc:docMk/>
            <pc:sldMk cId="1012543274" sldId="271"/>
            <ac:picMk id="23" creationId="{3F2B4F71-1B24-2C8A-B1EA-9D971503BA1A}"/>
          </ac:picMkLst>
        </pc:picChg>
        <pc:picChg chg="add mod">
          <ac:chgData name="Gagan Marwaha" userId="9b1294b7c1adcb30" providerId="LiveId" clId="{752F95B8-8286-454D-B8B6-E9EED1D051DD}" dt="2023-12-26T01:50:37.358" v="2661"/>
          <ac:picMkLst>
            <pc:docMk/>
            <pc:sldMk cId="1012543274" sldId="271"/>
            <ac:picMk id="24" creationId="{FAB63108-FAD2-E9CE-F12F-6A27C8492CE1}"/>
          </ac:picMkLst>
        </pc:picChg>
        <pc:picChg chg="add mod">
          <ac:chgData name="Gagan Marwaha" userId="9b1294b7c1adcb30" providerId="LiveId" clId="{752F95B8-8286-454D-B8B6-E9EED1D051DD}" dt="2023-12-26T01:50:37.358" v="2661"/>
          <ac:picMkLst>
            <pc:docMk/>
            <pc:sldMk cId="1012543274" sldId="271"/>
            <ac:picMk id="26" creationId="{E6644B4E-E613-9E64-F89F-F5F579EB1A4D}"/>
          </ac:picMkLst>
        </pc:picChg>
        <pc:picChg chg="add del mod">
          <ac:chgData name="Gagan Marwaha" userId="9b1294b7c1adcb30" providerId="LiveId" clId="{752F95B8-8286-454D-B8B6-E9EED1D051DD}" dt="2023-12-26T14:27:00.201" v="7899" actId="478"/>
          <ac:picMkLst>
            <pc:docMk/>
            <pc:sldMk cId="1012543274" sldId="271"/>
            <ac:picMk id="29" creationId="{4FE1C8D2-FC4E-9B37-B2C8-014175DC8A97}"/>
          </ac:picMkLst>
        </pc:picChg>
        <pc:picChg chg="del mod">
          <ac:chgData name="Gagan Marwaha" userId="9b1294b7c1adcb30" providerId="LiveId" clId="{752F95B8-8286-454D-B8B6-E9EED1D051DD}" dt="2023-12-26T02:07:43.333" v="3396" actId="478"/>
          <ac:picMkLst>
            <pc:docMk/>
            <pc:sldMk cId="1012543274" sldId="271"/>
            <ac:picMk id="3078" creationId="{CDDE019F-D5F8-6BB4-ADB4-EBE3B2995C75}"/>
          </ac:picMkLst>
        </pc:picChg>
        <pc:picChg chg="add del mod">
          <ac:chgData name="Gagan Marwaha" userId="9b1294b7c1adcb30" providerId="LiveId" clId="{752F95B8-8286-454D-B8B6-E9EED1D051DD}" dt="2023-12-25T22:51:06.500" v="447" actId="478"/>
          <ac:picMkLst>
            <pc:docMk/>
            <pc:sldMk cId="1012543274" sldId="271"/>
            <ac:picMk id="4098" creationId="{592599FE-45AD-5CC7-CB69-CD1125AEBD2E}"/>
          </ac:picMkLst>
        </pc:picChg>
      </pc:sldChg>
      <pc:sldChg chg="addSp delSp modSp add mod modTransition modAnim modNotesTx">
        <pc:chgData name="Gagan Marwaha" userId="9b1294b7c1adcb30" providerId="LiveId" clId="{752F95B8-8286-454D-B8B6-E9EED1D051DD}" dt="2023-12-28T03:54:42.912" v="28999" actId="20577"/>
        <pc:sldMkLst>
          <pc:docMk/>
          <pc:sldMk cId="2527217319" sldId="272"/>
        </pc:sldMkLst>
        <pc:spChg chg="add mod">
          <ac:chgData name="Gagan Marwaha" userId="9b1294b7c1adcb30" providerId="LiveId" clId="{752F95B8-8286-454D-B8B6-E9EED1D051DD}" dt="2023-12-26T01:51:13.288" v="2669"/>
          <ac:spMkLst>
            <pc:docMk/>
            <pc:sldMk cId="2527217319" sldId="272"/>
            <ac:spMk id="3" creationId="{07A5D1E8-65A6-5960-9BE9-391677AD00E2}"/>
          </ac:spMkLst>
        </pc:spChg>
        <pc:spChg chg="add del mod">
          <ac:chgData name="Gagan Marwaha" userId="9b1294b7c1adcb30" providerId="LiveId" clId="{752F95B8-8286-454D-B8B6-E9EED1D051DD}" dt="2023-12-27T00:19:01.867" v="13784" actId="478"/>
          <ac:spMkLst>
            <pc:docMk/>
            <pc:sldMk cId="2527217319" sldId="272"/>
            <ac:spMk id="5" creationId="{357650A7-CA45-ACD0-1F86-84504DC8B651}"/>
          </ac:spMkLst>
        </pc:spChg>
        <pc:spChg chg="del">
          <ac:chgData name="Gagan Marwaha" userId="9b1294b7c1adcb30" providerId="LiveId" clId="{752F95B8-8286-454D-B8B6-E9EED1D051DD}" dt="2023-12-26T01:51:32.793" v="2671" actId="478"/>
          <ac:spMkLst>
            <pc:docMk/>
            <pc:sldMk cId="2527217319" sldId="272"/>
            <ac:spMk id="5" creationId="{7C52299D-E8E6-8052-0051-6A1F6B0880EC}"/>
          </ac:spMkLst>
        </pc:spChg>
        <pc:spChg chg="add del mod">
          <ac:chgData name="Gagan Marwaha" userId="9b1294b7c1adcb30" providerId="LiveId" clId="{752F95B8-8286-454D-B8B6-E9EED1D051DD}" dt="2023-12-26T22:54:29.219" v="13634" actId="478"/>
          <ac:spMkLst>
            <pc:docMk/>
            <pc:sldMk cId="2527217319" sldId="272"/>
            <ac:spMk id="7" creationId="{9CB0744E-43DA-33BF-DAB7-5DA5EC6C88F9}"/>
          </ac:spMkLst>
        </pc:spChg>
        <pc:spChg chg="add del mod">
          <ac:chgData name="Gagan Marwaha" userId="9b1294b7c1adcb30" providerId="LiveId" clId="{752F95B8-8286-454D-B8B6-E9EED1D051DD}" dt="2023-12-27T22:17:51.048" v="28702" actId="478"/>
          <ac:spMkLst>
            <pc:docMk/>
            <pc:sldMk cId="2527217319" sldId="272"/>
            <ac:spMk id="7" creationId="{CE0D7B67-45D9-E16C-A463-2718ADEE0DC3}"/>
          </ac:spMkLst>
        </pc:spChg>
        <pc:spChg chg="mod">
          <ac:chgData name="Gagan Marwaha" userId="9b1294b7c1adcb30" providerId="LiveId" clId="{752F95B8-8286-454D-B8B6-E9EED1D051DD}" dt="2023-12-27T21:36:32.167" v="27352" actId="1038"/>
          <ac:spMkLst>
            <pc:docMk/>
            <pc:sldMk cId="2527217319" sldId="272"/>
            <ac:spMk id="9" creationId="{B19F673A-A975-7DBE-5CBF-FCEF15919D28}"/>
          </ac:spMkLst>
        </pc:spChg>
        <pc:spChg chg="add mod">
          <ac:chgData name="Gagan Marwaha" userId="9b1294b7c1adcb30" providerId="LiveId" clId="{752F95B8-8286-454D-B8B6-E9EED1D051DD}" dt="2023-12-27T14:57:24.078" v="22017" actId="1036"/>
          <ac:spMkLst>
            <pc:docMk/>
            <pc:sldMk cId="2527217319" sldId="272"/>
            <ac:spMk id="10" creationId="{0D4D69F7-AB1A-6FE2-CEEC-93BDAD0247CC}"/>
          </ac:spMkLst>
        </pc:spChg>
        <pc:spChg chg="add del mod">
          <ac:chgData name="Gagan Marwaha" userId="9b1294b7c1adcb30" providerId="LiveId" clId="{752F95B8-8286-454D-B8B6-E9EED1D051DD}" dt="2023-12-27T14:57:10.086" v="21957" actId="478"/>
          <ac:spMkLst>
            <pc:docMk/>
            <pc:sldMk cId="2527217319" sldId="272"/>
            <ac:spMk id="11" creationId="{46217003-342B-A815-0584-B0A1D42B90B4}"/>
          </ac:spMkLst>
        </pc:spChg>
        <pc:spChg chg="add del">
          <ac:chgData name="Gagan Marwaha" userId="9b1294b7c1adcb30" providerId="LiveId" clId="{752F95B8-8286-454D-B8B6-E9EED1D051DD}" dt="2023-12-26T03:15:14.489" v="4682"/>
          <ac:spMkLst>
            <pc:docMk/>
            <pc:sldMk cId="2527217319" sldId="272"/>
            <ac:spMk id="11" creationId="{ED90936B-550A-862E-47DB-5A813B286637}"/>
          </ac:spMkLst>
        </pc:spChg>
        <pc:spChg chg="add del mod">
          <ac:chgData name="Gagan Marwaha" userId="9b1294b7c1adcb30" providerId="LiveId" clId="{752F95B8-8286-454D-B8B6-E9EED1D051DD}" dt="2023-12-27T14:57:03.248" v="21956" actId="478"/>
          <ac:spMkLst>
            <pc:docMk/>
            <pc:sldMk cId="2527217319" sldId="272"/>
            <ac:spMk id="21" creationId="{0FA4448F-1358-115D-0169-AF6F64B1B059}"/>
          </ac:spMkLst>
        </pc:spChg>
        <pc:picChg chg="add mod">
          <ac:chgData name="Gagan Marwaha" userId="9b1294b7c1adcb30" providerId="LiveId" clId="{752F95B8-8286-454D-B8B6-E9EED1D051DD}" dt="2023-12-26T01:51:13.288" v="2669"/>
          <ac:picMkLst>
            <pc:docMk/>
            <pc:sldMk cId="2527217319" sldId="272"/>
            <ac:picMk id="2" creationId="{34527832-9716-C181-604D-E08A4947E4A4}"/>
          </ac:picMkLst>
        </pc:picChg>
        <pc:picChg chg="add mod">
          <ac:chgData name="Gagan Marwaha" userId="9b1294b7c1adcb30" providerId="LiveId" clId="{752F95B8-8286-454D-B8B6-E9EED1D051DD}" dt="2023-12-26T01:51:13.288" v="2669"/>
          <ac:picMkLst>
            <pc:docMk/>
            <pc:sldMk cId="2527217319" sldId="272"/>
            <ac:picMk id="4" creationId="{21EC9B96-3C95-D7B0-F365-CD8C98BE9A77}"/>
          </ac:picMkLst>
        </pc:picChg>
        <pc:picChg chg="del">
          <ac:chgData name="Gagan Marwaha" userId="9b1294b7c1adcb30" providerId="LiveId" clId="{752F95B8-8286-454D-B8B6-E9EED1D051DD}" dt="2023-12-26T01:49:28.243" v="2655" actId="478"/>
          <ac:picMkLst>
            <pc:docMk/>
            <pc:sldMk cId="2527217319" sldId="272"/>
            <ac:picMk id="7" creationId="{A598FDAE-FBAF-B91D-9576-F2B35CA4BD16}"/>
          </ac:picMkLst>
        </pc:picChg>
        <pc:picChg chg="add del mod">
          <ac:chgData name="Gagan Marwaha" userId="9b1294b7c1adcb30" providerId="LiveId" clId="{752F95B8-8286-454D-B8B6-E9EED1D051DD}" dt="2023-12-26T01:59:33.051" v="3087" actId="478"/>
          <ac:picMkLst>
            <pc:docMk/>
            <pc:sldMk cId="2527217319" sldId="272"/>
            <ac:picMk id="8" creationId="{0B649A9A-45BA-35DD-5B9C-6AD5C377A9F4}"/>
          </ac:picMkLst>
        </pc:picChg>
        <pc:picChg chg="del">
          <ac:chgData name="Gagan Marwaha" userId="9b1294b7c1adcb30" providerId="LiveId" clId="{752F95B8-8286-454D-B8B6-E9EED1D051DD}" dt="2023-12-26T01:49:31.950" v="2656" actId="478"/>
          <ac:picMkLst>
            <pc:docMk/>
            <pc:sldMk cId="2527217319" sldId="272"/>
            <ac:picMk id="12" creationId="{B01DBDB9-F4B4-4428-1F25-65AB7DA6D98E}"/>
          </ac:picMkLst>
        </pc:picChg>
        <pc:picChg chg="add del mod">
          <ac:chgData name="Gagan Marwaha" userId="9b1294b7c1adcb30" providerId="LiveId" clId="{752F95B8-8286-454D-B8B6-E9EED1D051DD}" dt="2023-12-26T03:20:32.668" v="4856" actId="478"/>
          <ac:picMkLst>
            <pc:docMk/>
            <pc:sldMk cId="2527217319" sldId="272"/>
            <ac:picMk id="14" creationId="{5789DA7E-C273-A46B-A356-EB95CBDF4FBA}"/>
          </ac:picMkLst>
        </pc:picChg>
        <pc:picChg chg="del">
          <ac:chgData name="Gagan Marwaha" userId="9b1294b7c1adcb30" providerId="LiveId" clId="{752F95B8-8286-454D-B8B6-E9EED1D051DD}" dt="2023-12-26T01:49:18.788" v="2654" actId="478"/>
          <ac:picMkLst>
            <pc:docMk/>
            <pc:sldMk cId="2527217319" sldId="272"/>
            <ac:picMk id="16" creationId="{3A2BA359-4485-D2EC-CFB9-779BF65D2E1B}"/>
          </ac:picMkLst>
        </pc:picChg>
        <pc:picChg chg="add mod">
          <ac:chgData name="Gagan Marwaha" userId="9b1294b7c1adcb30" providerId="LiveId" clId="{752F95B8-8286-454D-B8B6-E9EED1D051DD}" dt="2023-12-27T14:57:16.785" v="21997" actId="1036"/>
          <ac:picMkLst>
            <pc:docMk/>
            <pc:sldMk cId="2527217319" sldId="272"/>
            <ac:picMk id="17" creationId="{950269D2-BA68-33A0-8332-3B260481AE00}"/>
          </ac:picMkLst>
        </pc:picChg>
        <pc:picChg chg="add del mod">
          <ac:chgData name="Gagan Marwaha" userId="9b1294b7c1adcb30" providerId="LiveId" clId="{752F95B8-8286-454D-B8B6-E9EED1D051DD}" dt="2023-12-26T03:20:46.013" v="4859" actId="478"/>
          <ac:picMkLst>
            <pc:docMk/>
            <pc:sldMk cId="2527217319" sldId="272"/>
            <ac:picMk id="18" creationId="{22C278C9-7C63-9177-DCE1-CBB4AD2991AC}"/>
          </ac:picMkLst>
        </pc:picChg>
        <pc:picChg chg="add del">
          <ac:chgData name="Gagan Marwaha" userId="9b1294b7c1adcb30" providerId="LiveId" clId="{752F95B8-8286-454D-B8B6-E9EED1D051DD}" dt="2023-12-26T04:02:12.314" v="5051" actId="478"/>
          <ac:picMkLst>
            <pc:docMk/>
            <pc:sldMk cId="2527217319" sldId="272"/>
            <ac:picMk id="20" creationId="{D044E64E-9D97-0B05-3923-ADB22772A182}"/>
          </ac:picMkLst>
        </pc:picChg>
        <pc:picChg chg="add del mod">
          <ac:chgData name="Gagan Marwaha" userId="9b1294b7c1adcb30" providerId="LiveId" clId="{752F95B8-8286-454D-B8B6-E9EED1D051DD}" dt="2023-12-26T15:12:50.206" v="9358" actId="478"/>
          <ac:picMkLst>
            <pc:docMk/>
            <pc:sldMk cId="2527217319" sldId="272"/>
            <ac:picMk id="5124" creationId="{26DF85D5-1C4E-6FED-0A84-EC2E83B37CEB}"/>
          </ac:picMkLst>
        </pc:picChg>
      </pc:sldChg>
      <pc:sldChg chg="addSp delSp modSp add mod modTransition delAnim modAnim modNotesTx">
        <pc:chgData name="Gagan Marwaha" userId="9b1294b7c1adcb30" providerId="LiveId" clId="{752F95B8-8286-454D-B8B6-E9EED1D051DD}" dt="2023-12-28T03:47:15.662" v="28842" actId="20577"/>
        <pc:sldMkLst>
          <pc:docMk/>
          <pc:sldMk cId="663149934" sldId="273"/>
        </pc:sldMkLst>
        <pc:spChg chg="mod">
          <ac:chgData name="Gagan Marwaha" userId="9b1294b7c1adcb30" providerId="LiveId" clId="{752F95B8-8286-454D-B8B6-E9EED1D051DD}" dt="2023-12-26T19:46:28.598" v="12205" actId="1038"/>
          <ac:spMkLst>
            <pc:docMk/>
            <pc:sldMk cId="663149934" sldId="273"/>
            <ac:spMk id="7" creationId="{A722CC4D-5C3A-7FE1-CA44-ADDFD83BC4D3}"/>
          </ac:spMkLst>
        </pc:spChg>
        <pc:spChg chg="del">
          <ac:chgData name="Gagan Marwaha" userId="9b1294b7c1adcb30" providerId="LiveId" clId="{752F95B8-8286-454D-B8B6-E9EED1D051DD}" dt="2023-12-26T16:04:37.303" v="9970" actId="478"/>
          <ac:spMkLst>
            <pc:docMk/>
            <pc:sldMk cId="663149934" sldId="273"/>
            <ac:spMk id="15" creationId="{25A2C11F-9B2E-AC1C-5046-E31E8FD38021}"/>
          </ac:spMkLst>
        </pc:spChg>
        <pc:spChg chg="del">
          <ac:chgData name="Gagan Marwaha" userId="9b1294b7c1adcb30" providerId="LiveId" clId="{752F95B8-8286-454D-B8B6-E9EED1D051DD}" dt="2023-12-26T16:04:51.231" v="9971" actId="478"/>
          <ac:spMkLst>
            <pc:docMk/>
            <pc:sldMk cId="663149934" sldId="273"/>
            <ac:spMk id="17" creationId="{1B00F7BE-8325-C3C8-8755-094AFFD54681}"/>
          </ac:spMkLst>
        </pc:spChg>
        <pc:spChg chg="del">
          <ac:chgData name="Gagan Marwaha" userId="9b1294b7c1adcb30" providerId="LiveId" clId="{752F95B8-8286-454D-B8B6-E9EED1D051DD}" dt="2023-12-26T16:05:00.057" v="9972" actId="478"/>
          <ac:spMkLst>
            <pc:docMk/>
            <pc:sldMk cId="663149934" sldId="273"/>
            <ac:spMk id="19" creationId="{8EFF4B3A-469B-0197-0BFC-4F25EC025893}"/>
          </ac:spMkLst>
        </pc:spChg>
        <pc:spChg chg="del">
          <ac:chgData name="Gagan Marwaha" userId="9b1294b7c1adcb30" providerId="LiveId" clId="{752F95B8-8286-454D-B8B6-E9EED1D051DD}" dt="2023-12-26T16:05:17.332" v="9973" actId="478"/>
          <ac:spMkLst>
            <pc:docMk/>
            <pc:sldMk cId="663149934" sldId="273"/>
            <ac:spMk id="21" creationId="{2986C8B5-2825-7DA0-8D11-E3052020CC61}"/>
          </ac:spMkLst>
        </pc:spChg>
        <pc:spChg chg="mod">
          <ac:chgData name="Gagan Marwaha" userId="9b1294b7c1adcb30" providerId="LiveId" clId="{752F95B8-8286-454D-B8B6-E9EED1D051DD}" dt="2023-12-28T03:08:16.310" v="28780" actId="1037"/>
          <ac:spMkLst>
            <pc:docMk/>
            <pc:sldMk cId="663149934" sldId="273"/>
            <ac:spMk id="28" creationId="{36EF4FBB-F8BD-32DA-618D-BC7A54B80228}"/>
          </ac:spMkLst>
        </pc:spChg>
        <pc:picChg chg="add del mod ord">
          <ac:chgData name="Gagan Marwaha" userId="9b1294b7c1adcb30" providerId="LiveId" clId="{752F95B8-8286-454D-B8B6-E9EED1D051DD}" dt="2023-12-26T19:43:19.224" v="12120" actId="478"/>
          <ac:picMkLst>
            <pc:docMk/>
            <pc:sldMk cId="663149934" sldId="273"/>
            <ac:picMk id="2" creationId="{8480F254-3DA2-AE21-8F2D-F25154FE64FA}"/>
          </ac:picMkLst>
        </pc:picChg>
        <pc:picChg chg="add mod ord">
          <ac:chgData name="Gagan Marwaha" userId="9b1294b7c1adcb30" providerId="LiveId" clId="{752F95B8-8286-454D-B8B6-E9EED1D051DD}" dt="2023-12-27T19:52:23.697" v="27149" actId="1038"/>
          <ac:picMkLst>
            <pc:docMk/>
            <pc:sldMk cId="663149934" sldId="273"/>
            <ac:picMk id="2" creationId="{E90333BB-070E-7F86-FD7F-1E7A4D537958}"/>
          </ac:picMkLst>
        </pc:picChg>
        <pc:picChg chg="add mod ord">
          <ac:chgData name="Gagan Marwaha" userId="9b1294b7c1adcb30" providerId="LiveId" clId="{752F95B8-8286-454D-B8B6-E9EED1D051DD}" dt="2023-12-26T20:58:39.536" v="13537" actId="1036"/>
          <ac:picMkLst>
            <pc:docMk/>
            <pc:sldMk cId="663149934" sldId="273"/>
            <ac:picMk id="4" creationId="{DF5F19F8-19C4-16AE-2BE6-0160C126ADF0}"/>
          </ac:picMkLst>
        </pc:picChg>
        <pc:picChg chg="del mod ord">
          <ac:chgData name="Gagan Marwaha" userId="9b1294b7c1adcb30" providerId="LiveId" clId="{752F95B8-8286-454D-B8B6-E9EED1D051DD}" dt="2023-12-27T19:51:00.911" v="27109" actId="478"/>
          <ac:picMkLst>
            <pc:docMk/>
            <pc:sldMk cId="663149934" sldId="273"/>
            <ac:picMk id="8" creationId="{9329D39F-5147-D542-C078-052A90FCFC4B}"/>
          </ac:picMkLst>
        </pc:picChg>
        <pc:picChg chg="del mod">
          <ac:chgData name="Gagan Marwaha" userId="9b1294b7c1adcb30" providerId="LiveId" clId="{752F95B8-8286-454D-B8B6-E9EED1D051DD}" dt="2023-12-26T20:52:36.745" v="13099" actId="478"/>
          <ac:picMkLst>
            <pc:docMk/>
            <pc:sldMk cId="663149934" sldId="273"/>
            <ac:picMk id="10" creationId="{52943286-F3AB-B28C-B8F6-AC98EBFAA09A}"/>
          </ac:picMkLst>
        </pc:picChg>
        <pc:picChg chg="del mod ord">
          <ac:chgData name="Gagan Marwaha" userId="9b1294b7c1adcb30" providerId="LiveId" clId="{752F95B8-8286-454D-B8B6-E9EED1D051DD}" dt="2023-12-27T19:35:23.900" v="27021" actId="478"/>
          <ac:picMkLst>
            <pc:docMk/>
            <pc:sldMk cId="663149934" sldId="273"/>
            <ac:picMk id="11" creationId="{BF7D39E8-F0C3-4DCC-4317-3ACD0D69331A}"/>
          </ac:picMkLst>
        </pc:picChg>
        <pc:picChg chg="del mod ord">
          <ac:chgData name="Gagan Marwaha" userId="9b1294b7c1adcb30" providerId="LiveId" clId="{752F95B8-8286-454D-B8B6-E9EED1D051DD}" dt="2023-12-27T19:35:27.826" v="27022" actId="478"/>
          <ac:picMkLst>
            <pc:docMk/>
            <pc:sldMk cId="663149934" sldId="273"/>
            <ac:picMk id="12" creationId="{D2C02BFA-C897-2E08-7920-AC00A702A21E}"/>
          </ac:picMkLst>
        </pc:picChg>
        <pc:picChg chg="del mod ord">
          <ac:chgData name="Gagan Marwaha" userId="9b1294b7c1adcb30" providerId="LiveId" clId="{752F95B8-8286-454D-B8B6-E9EED1D051DD}" dt="2023-12-27T19:35:33.722" v="27023" actId="478"/>
          <ac:picMkLst>
            <pc:docMk/>
            <pc:sldMk cId="663149934" sldId="273"/>
            <ac:picMk id="13" creationId="{AE03BAB3-E8CA-8CAF-5661-EA5BDB1B1707}"/>
          </ac:picMkLst>
        </pc:picChg>
        <pc:picChg chg="mod ord">
          <ac:chgData name="Gagan Marwaha" userId="9b1294b7c1adcb30" providerId="LiveId" clId="{752F95B8-8286-454D-B8B6-E9EED1D051DD}" dt="2023-12-27T21:20:03.514" v="27276" actId="166"/>
          <ac:picMkLst>
            <pc:docMk/>
            <pc:sldMk cId="663149934" sldId="273"/>
            <ac:picMk id="23" creationId="{3F2B4F71-1B24-2C8A-B1EA-9D971503BA1A}"/>
          </ac:picMkLst>
        </pc:picChg>
        <pc:picChg chg="mod">
          <ac:chgData name="Gagan Marwaha" userId="9b1294b7c1adcb30" providerId="LiveId" clId="{752F95B8-8286-454D-B8B6-E9EED1D051DD}" dt="2023-12-26T20:58:15.292" v="13471" actId="1036"/>
          <ac:picMkLst>
            <pc:docMk/>
            <pc:sldMk cId="663149934" sldId="273"/>
            <ac:picMk id="29" creationId="{4FE1C8D2-FC4E-9B37-B2C8-014175DC8A97}"/>
          </ac:picMkLst>
        </pc:picChg>
      </pc:sldChg>
      <pc:sldChg chg="addSp delSp modSp add del mod addAnim delAnim">
        <pc:chgData name="Gagan Marwaha" userId="9b1294b7c1adcb30" providerId="LiveId" clId="{752F95B8-8286-454D-B8B6-E9EED1D051DD}" dt="2023-12-26T01:50:13.778" v="2660"/>
        <pc:sldMkLst>
          <pc:docMk/>
          <pc:sldMk cId="944998596" sldId="273"/>
        </pc:sldMkLst>
        <pc:spChg chg="add del">
          <ac:chgData name="Gagan Marwaha" userId="9b1294b7c1adcb30" providerId="LiveId" clId="{752F95B8-8286-454D-B8B6-E9EED1D051DD}" dt="2023-12-26T01:50:12.785" v="2659" actId="478"/>
          <ac:spMkLst>
            <pc:docMk/>
            <pc:sldMk cId="944998596" sldId="273"/>
            <ac:spMk id="2" creationId="{AB9C2440-C568-DA99-8EA2-8F6A51FA7A48}"/>
          </ac:spMkLst>
        </pc:spChg>
        <pc:spChg chg="add del mod">
          <ac:chgData name="Gagan Marwaha" userId="9b1294b7c1adcb30" providerId="LiveId" clId="{752F95B8-8286-454D-B8B6-E9EED1D051DD}" dt="2023-12-26T01:50:12.785" v="2659" actId="478"/>
          <ac:spMkLst>
            <pc:docMk/>
            <pc:sldMk cId="944998596" sldId="273"/>
            <ac:spMk id="5" creationId="{86960814-5BB4-ECB5-79C5-208851C2681E}"/>
          </ac:spMkLst>
        </pc:spChg>
      </pc:sldChg>
      <pc:sldChg chg="new del">
        <pc:chgData name="Gagan Marwaha" userId="9b1294b7c1adcb30" providerId="LiveId" clId="{752F95B8-8286-454D-B8B6-E9EED1D051DD}" dt="2023-12-26T13:55:32.863" v="7817" actId="47"/>
        <pc:sldMkLst>
          <pc:docMk/>
          <pc:sldMk cId="3569546744" sldId="273"/>
        </pc:sldMkLst>
      </pc:sldChg>
    </pc:docChg>
  </pc:docChgLst>
  <pc:docChgLst>
    <pc:chgData name="Gagan Marwaha" userId="9b1294b7c1adcb30" providerId="LiveId" clId="{E3EE3DCF-4BE0-4CAA-A76E-342DCB430F95}"/>
    <pc:docChg chg="undo custSel addSld delSld modSld sldOrd">
      <pc:chgData name="Gagan Marwaha" userId="9b1294b7c1adcb30" providerId="LiveId" clId="{E3EE3DCF-4BE0-4CAA-A76E-342DCB430F95}" dt="2024-03-11T03:20:11.452" v="2727" actId="1036"/>
      <pc:docMkLst>
        <pc:docMk/>
      </pc:docMkLst>
      <pc:sldChg chg="modSp mod">
        <pc:chgData name="Gagan Marwaha" userId="9b1294b7c1adcb30" providerId="LiveId" clId="{E3EE3DCF-4BE0-4CAA-A76E-342DCB430F95}" dt="2024-02-10T16:53:32.789" v="794" actId="1036"/>
        <pc:sldMkLst>
          <pc:docMk/>
          <pc:sldMk cId="3194476139" sldId="257"/>
        </pc:sldMkLst>
        <pc:spChg chg="mod">
          <ac:chgData name="Gagan Marwaha" userId="9b1294b7c1adcb30" providerId="LiveId" clId="{E3EE3DCF-4BE0-4CAA-A76E-342DCB430F95}" dt="2024-02-10T16:53:32.789" v="794" actId="1036"/>
          <ac:spMkLst>
            <pc:docMk/>
            <pc:sldMk cId="3194476139" sldId="257"/>
            <ac:spMk id="17" creationId="{AC9663A7-7A9E-4F8E-8557-0D642A9E662D}"/>
          </ac:spMkLst>
        </pc:spChg>
      </pc:sldChg>
      <pc:sldChg chg="modNotesTx">
        <pc:chgData name="Gagan Marwaha" userId="9b1294b7c1adcb30" providerId="LiveId" clId="{E3EE3DCF-4BE0-4CAA-A76E-342DCB430F95}" dt="2024-02-10T17:07:44.155" v="946" actId="20577"/>
        <pc:sldMkLst>
          <pc:docMk/>
          <pc:sldMk cId="4118536010" sldId="268"/>
        </pc:sldMkLst>
      </pc:sldChg>
      <pc:sldChg chg="modSp mod">
        <pc:chgData name="Gagan Marwaha" userId="9b1294b7c1adcb30" providerId="LiveId" clId="{E3EE3DCF-4BE0-4CAA-A76E-342DCB430F95}" dt="2024-02-10T16:38:37.448" v="64" actId="1038"/>
        <pc:sldMkLst>
          <pc:docMk/>
          <pc:sldMk cId="3776904886" sldId="269"/>
        </pc:sldMkLst>
        <pc:spChg chg="mod">
          <ac:chgData name="Gagan Marwaha" userId="9b1294b7c1adcb30" providerId="LiveId" clId="{E3EE3DCF-4BE0-4CAA-A76E-342DCB430F95}" dt="2024-02-10T16:38:37.448" v="64" actId="1038"/>
          <ac:spMkLst>
            <pc:docMk/>
            <pc:sldMk cId="3776904886" sldId="269"/>
            <ac:spMk id="5" creationId="{7C52299D-E8E6-8052-0051-6A1F6B0880EC}"/>
          </ac:spMkLst>
        </pc:spChg>
      </pc:sldChg>
      <pc:sldChg chg="ord modNotesTx">
        <pc:chgData name="Gagan Marwaha" userId="9b1294b7c1adcb30" providerId="LiveId" clId="{E3EE3DCF-4BE0-4CAA-A76E-342DCB430F95}" dt="2024-03-11T02:45:56.229" v="1952" actId="20578"/>
        <pc:sldMkLst>
          <pc:docMk/>
          <pc:sldMk cId="1012543274" sldId="271"/>
        </pc:sldMkLst>
      </pc:sldChg>
      <pc:sldChg chg="addSp delSp modSp mod modAnim">
        <pc:chgData name="Gagan Marwaha" userId="9b1294b7c1adcb30" providerId="LiveId" clId="{E3EE3DCF-4BE0-4CAA-A76E-342DCB430F95}" dt="2024-03-11T03:20:11.452" v="2727" actId="1036"/>
        <pc:sldMkLst>
          <pc:docMk/>
          <pc:sldMk cId="2527217319" sldId="272"/>
        </pc:sldMkLst>
        <pc:spChg chg="mod">
          <ac:chgData name="Gagan Marwaha" userId="9b1294b7c1adcb30" providerId="LiveId" clId="{E3EE3DCF-4BE0-4CAA-A76E-342DCB430F95}" dt="2024-03-11T03:19:12.655" v="2615" actId="1036"/>
          <ac:spMkLst>
            <pc:docMk/>
            <pc:sldMk cId="2527217319" sldId="272"/>
            <ac:spMk id="9" creationId="{B19F673A-A975-7DBE-5CBF-FCEF15919D28}"/>
          </ac:spMkLst>
        </pc:spChg>
        <pc:spChg chg="add mod">
          <ac:chgData name="Gagan Marwaha" userId="9b1294b7c1adcb30" providerId="LiveId" clId="{E3EE3DCF-4BE0-4CAA-A76E-342DCB430F95}" dt="2024-03-11T03:20:11.452" v="2727" actId="1036"/>
          <ac:spMkLst>
            <pc:docMk/>
            <pc:sldMk cId="2527217319" sldId="272"/>
            <ac:spMk id="10" creationId="{6A172997-C20C-B927-2E0D-6426A1BC6B98}"/>
          </ac:spMkLst>
        </pc:spChg>
        <pc:picChg chg="add del mod">
          <ac:chgData name="Gagan Marwaha" userId="9b1294b7c1adcb30" providerId="LiveId" clId="{E3EE3DCF-4BE0-4CAA-A76E-342DCB430F95}" dt="2024-02-10T16:36:41.451" v="35" actId="478"/>
          <ac:picMkLst>
            <pc:docMk/>
            <pc:sldMk cId="2527217319" sldId="272"/>
            <ac:picMk id="5" creationId="{39A9903B-9F87-0FB0-DA20-6649BD2DF9EA}"/>
          </ac:picMkLst>
        </pc:picChg>
        <pc:picChg chg="add mod">
          <ac:chgData name="Gagan Marwaha" userId="9b1294b7c1adcb30" providerId="LiveId" clId="{E3EE3DCF-4BE0-4CAA-A76E-342DCB430F95}" dt="2024-03-11T03:04:37.760" v="2284" actId="1038"/>
          <ac:picMkLst>
            <pc:docMk/>
            <pc:sldMk cId="2527217319" sldId="272"/>
            <ac:picMk id="5" creationId="{920088D1-903A-D8B1-9ED5-876EEAFCD59F}"/>
          </ac:picMkLst>
        </pc:picChg>
        <pc:picChg chg="mod">
          <ac:chgData name="Gagan Marwaha" userId="9b1294b7c1adcb30" providerId="LiveId" clId="{E3EE3DCF-4BE0-4CAA-A76E-342DCB430F95}" dt="2024-02-10T16:48:10.742" v="689" actId="1038"/>
          <ac:picMkLst>
            <pc:docMk/>
            <pc:sldMk cId="2527217319" sldId="272"/>
            <ac:picMk id="7" creationId="{AFA6C19F-09AC-3CD8-BA2F-9E46AE414FE4}"/>
          </ac:picMkLst>
        </pc:picChg>
        <pc:picChg chg="add mod">
          <ac:chgData name="Gagan Marwaha" userId="9b1294b7c1adcb30" providerId="LiveId" clId="{E3EE3DCF-4BE0-4CAA-A76E-342DCB430F95}" dt="2024-02-10T16:39:52.752" v="67"/>
          <ac:picMkLst>
            <pc:docMk/>
            <pc:sldMk cId="2527217319" sldId="272"/>
            <ac:picMk id="8" creationId="{C5A4C836-0A5F-CE8A-8FC7-A3A1C60E7B19}"/>
          </ac:picMkLst>
        </pc:picChg>
      </pc:sldChg>
      <pc:sldChg chg="modNotesTx">
        <pc:chgData name="Gagan Marwaha" userId="9b1294b7c1adcb30" providerId="LiveId" clId="{E3EE3DCF-4BE0-4CAA-A76E-342DCB430F95}" dt="2024-02-10T16:50:25.458" v="758" actId="20577"/>
        <pc:sldMkLst>
          <pc:docMk/>
          <pc:sldMk cId="1405802697" sldId="274"/>
        </pc:sldMkLst>
      </pc:sldChg>
      <pc:sldChg chg="addSp delSp modSp mod modNotesTx">
        <pc:chgData name="Gagan Marwaha" userId="9b1294b7c1adcb30" providerId="LiveId" clId="{E3EE3DCF-4BE0-4CAA-A76E-342DCB430F95}" dt="2024-02-11T02:07:22.931" v="1489" actId="1076"/>
        <pc:sldMkLst>
          <pc:docMk/>
          <pc:sldMk cId="2499532439" sldId="276"/>
        </pc:sldMkLst>
        <pc:spChg chg="del">
          <ac:chgData name="Gagan Marwaha" userId="9b1294b7c1adcb30" providerId="LiveId" clId="{E3EE3DCF-4BE0-4CAA-A76E-342DCB430F95}" dt="2024-02-11T02:05:26.812" v="1440" actId="478"/>
          <ac:spMkLst>
            <pc:docMk/>
            <pc:sldMk cId="2499532439" sldId="276"/>
            <ac:spMk id="3" creationId="{0053DF4C-5D93-A503-C84F-6DD6B9FDCD60}"/>
          </ac:spMkLst>
        </pc:spChg>
        <pc:spChg chg="del">
          <ac:chgData name="Gagan Marwaha" userId="9b1294b7c1adcb30" providerId="LiveId" clId="{E3EE3DCF-4BE0-4CAA-A76E-342DCB430F95}" dt="2024-02-11T02:05:15.826" v="1437" actId="478"/>
          <ac:spMkLst>
            <pc:docMk/>
            <pc:sldMk cId="2499532439" sldId="276"/>
            <ac:spMk id="6" creationId="{826A4134-87A1-BE4A-CC36-E026CE59CFD0}"/>
          </ac:spMkLst>
        </pc:spChg>
        <pc:spChg chg="add mod">
          <ac:chgData name="Gagan Marwaha" userId="9b1294b7c1adcb30" providerId="LiveId" clId="{E3EE3DCF-4BE0-4CAA-A76E-342DCB430F95}" dt="2024-02-10T17:13:44.596" v="1386" actId="1035"/>
          <ac:spMkLst>
            <pc:docMk/>
            <pc:sldMk cId="2499532439" sldId="276"/>
            <ac:spMk id="8" creationId="{061E5AF0-D354-AC55-397A-9573A17750FA}"/>
          </ac:spMkLst>
        </pc:spChg>
        <pc:picChg chg="del">
          <ac:chgData name="Gagan Marwaha" userId="9b1294b7c1adcb30" providerId="LiveId" clId="{E3EE3DCF-4BE0-4CAA-A76E-342DCB430F95}" dt="2024-02-11T02:05:05.462" v="1435" actId="478"/>
          <ac:picMkLst>
            <pc:docMk/>
            <pc:sldMk cId="2499532439" sldId="276"/>
            <ac:picMk id="2" creationId="{7FF82A44-0668-B318-E729-E526D5EE1632}"/>
          </ac:picMkLst>
        </pc:picChg>
        <pc:picChg chg="del">
          <ac:chgData name="Gagan Marwaha" userId="9b1294b7c1adcb30" providerId="LiveId" clId="{E3EE3DCF-4BE0-4CAA-A76E-342DCB430F95}" dt="2024-02-11T02:05:10.708" v="1436" actId="478"/>
          <ac:picMkLst>
            <pc:docMk/>
            <pc:sldMk cId="2499532439" sldId="276"/>
            <ac:picMk id="4" creationId="{63A90763-B0B4-5EA0-08C2-83F225EEBA88}"/>
          </ac:picMkLst>
        </pc:picChg>
        <pc:picChg chg="add mod">
          <ac:chgData name="Gagan Marwaha" userId="9b1294b7c1adcb30" providerId="LiveId" clId="{E3EE3DCF-4BE0-4CAA-A76E-342DCB430F95}" dt="2024-02-11T02:07:22.931" v="1489" actId="1076"/>
          <ac:picMkLst>
            <pc:docMk/>
            <pc:sldMk cId="2499532439" sldId="276"/>
            <ac:picMk id="9" creationId="{658CE3B9-FFFA-1E8C-6A49-7AF7E85DF66E}"/>
          </ac:picMkLst>
        </pc:picChg>
        <pc:picChg chg="add mod">
          <ac:chgData name="Gagan Marwaha" userId="9b1294b7c1adcb30" providerId="LiveId" clId="{E3EE3DCF-4BE0-4CAA-A76E-342DCB430F95}" dt="2024-02-10T17:33:23.215" v="1428" actId="1037"/>
          <ac:picMkLst>
            <pc:docMk/>
            <pc:sldMk cId="2499532439" sldId="276"/>
            <ac:picMk id="10" creationId="{C52491EB-3FA5-D168-FA2B-8975F49B4BE8}"/>
          </ac:picMkLst>
        </pc:picChg>
        <pc:picChg chg="mod ord">
          <ac:chgData name="Gagan Marwaha" userId="9b1294b7c1adcb30" providerId="LiveId" clId="{E3EE3DCF-4BE0-4CAA-A76E-342DCB430F95}" dt="2024-02-11T02:06:43.440" v="1470" actId="1037"/>
          <ac:picMkLst>
            <pc:docMk/>
            <pc:sldMk cId="2499532439" sldId="276"/>
            <ac:picMk id="18" creationId="{DFAB6DEE-46E4-726A-1155-68C117F996C5}"/>
          </ac:picMkLst>
        </pc:picChg>
        <pc:picChg chg="mod">
          <ac:chgData name="Gagan Marwaha" userId="9b1294b7c1adcb30" providerId="LiveId" clId="{E3EE3DCF-4BE0-4CAA-A76E-342DCB430F95}" dt="2024-02-11T02:06:36.384" v="1457" actId="1038"/>
          <ac:picMkLst>
            <pc:docMk/>
            <pc:sldMk cId="2499532439" sldId="276"/>
            <ac:picMk id="22" creationId="{8B562100-A874-580B-8F39-FD9EA32ECE22}"/>
          </ac:picMkLst>
        </pc:picChg>
        <pc:picChg chg="del">
          <ac:chgData name="Gagan Marwaha" userId="9b1294b7c1adcb30" providerId="LiveId" clId="{E3EE3DCF-4BE0-4CAA-A76E-342DCB430F95}" dt="2024-02-11T02:05:18.032" v="1438" actId="478"/>
          <ac:picMkLst>
            <pc:docMk/>
            <pc:sldMk cId="2499532439" sldId="276"/>
            <ac:picMk id="2050" creationId="{979FA527-8A57-BD29-F283-82F875A9E0B2}"/>
          </ac:picMkLst>
        </pc:picChg>
      </pc:sldChg>
      <pc:sldChg chg="modSp del mod">
        <pc:chgData name="Gagan Marwaha" userId="9b1294b7c1adcb30" providerId="LiveId" clId="{E3EE3DCF-4BE0-4CAA-A76E-342DCB430F95}" dt="2024-02-10T16:36:59.896" v="38" actId="47"/>
        <pc:sldMkLst>
          <pc:docMk/>
          <pc:sldMk cId="319562560" sldId="277"/>
        </pc:sldMkLst>
        <pc:picChg chg="mod">
          <ac:chgData name="Gagan Marwaha" userId="9b1294b7c1adcb30" providerId="LiveId" clId="{E3EE3DCF-4BE0-4CAA-A76E-342DCB430F95}" dt="2024-02-10T16:35:23.566" v="21" actId="1036"/>
          <ac:picMkLst>
            <pc:docMk/>
            <pc:sldMk cId="319562560" sldId="277"/>
            <ac:picMk id="24" creationId="{41C133AF-4E61-4EB2-C0D1-C4CA41319384}"/>
          </ac:picMkLst>
        </pc:picChg>
      </pc:sldChg>
      <pc:sldChg chg="addSp delSp modSp add mod ord modNotesTx">
        <pc:chgData name="Gagan Marwaha" userId="9b1294b7c1adcb30" providerId="LiveId" clId="{E3EE3DCF-4BE0-4CAA-A76E-342DCB430F95}" dt="2024-03-11T03:18:10.332" v="2612" actId="1037"/>
        <pc:sldMkLst>
          <pc:docMk/>
          <pc:sldMk cId="1629275559" sldId="277"/>
        </pc:sldMkLst>
        <pc:spChg chg="add del">
          <ac:chgData name="Gagan Marwaha" userId="9b1294b7c1adcb30" providerId="LiveId" clId="{E3EE3DCF-4BE0-4CAA-A76E-342DCB430F95}" dt="2024-03-11T02:30:28.698" v="1591" actId="478"/>
          <ac:spMkLst>
            <pc:docMk/>
            <pc:sldMk cId="1629275559" sldId="277"/>
            <ac:spMk id="8" creationId="{4F20B841-3846-424B-E3E3-D319CE08220A}"/>
          </ac:spMkLst>
        </pc:spChg>
        <pc:spChg chg="del mod">
          <ac:chgData name="Gagan Marwaha" userId="9b1294b7c1adcb30" providerId="LiveId" clId="{E3EE3DCF-4BE0-4CAA-A76E-342DCB430F95}" dt="2024-03-11T02:28:28.051" v="1494" actId="478"/>
          <ac:spMkLst>
            <pc:docMk/>
            <pc:sldMk cId="1629275559" sldId="277"/>
            <ac:spMk id="9" creationId="{B19F673A-A975-7DBE-5CBF-FCEF15919D28}"/>
          </ac:spMkLst>
        </pc:spChg>
        <pc:spChg chg="mod">
          <ac:chgData name="Gagan Marwaha" userId="9b1294b7c1adcb30" providerId="LiveId" clId="{E3EE3DCF-4BE0-4CAA-A76E-342DCB430F95}" dt="2024-03-11T03:12:17.759" v="2572" actId="1037"/>
          <ac:spMkLst>
            <pc:docMk/>
            <pc:sldMk cId="1629275559" sldId="277"/>
            <ac:spMk id="10" creationId="{6A172997-C20C-B927-2E0D-6426A1BC6B98}"/>
          </ac:spMkLst>
        </pc:spChg>
        <pc:spChg chg="add del">
          <ac:chgData name="Gagan Marwaha" userId="9b1294b7c1adcb30" providerId="LiveId" clId="{E3EE3DCF-4BE0-4CAA-A76E-342DCB430F95}" dt="2024-03-11T02:34:44.091" v="1593" actId="478"/>
          <ac:spMkLst>
            <pc:docMk/>
            <pc:sldMk cId="1629275559" sldId="277"/>
            <ac:spMk id="12" creationId="{26110EE3-62B7-3AE3-3619-2970258971E0}"/>
          </ac:spMkLst>
        </pc:spChg>
        <pc:spChg chg="add mod">
          <ac:chgData name="Gagan Marwaha" userId="9b1294b7c1adcb30" providerId="LiveId" clId="{E3EE3DCF-4BE0-4CAA-A76E-342DCB430F95}" dt="2024-03-11T03:12:06.331" v="2532" actId="1036"/>
          <ac:spMkLst>
            <pc:docMk/>
            <pc:sldMk cId="1629275559" sldId="277"/>
            <ac:spMk id="14" creationId="{431F4DE7-3999-DF75-7CD9-FBD10879BEE7}"/>
          </ac:spMkLst>
        </pc:spChg>
        <pc:spChg chg="add del mod">
          <ac:chgData name="Gagan Marwaha" userId="9b1294b7c1adcb30" providerId="LiveId" clId="{E3EE3DCF-4BE0-4CAA-A76E-342DCB430F95}" dt="2024-03-11T02:35:24.920" v="1759" actId="478"/>
          <ac:spMkLst>
            <pc:docMk/>
            <pc:sldMk cId="1629275559" sldId="277"/>
            <ac:spMk id="16" creationId="{EC42BCC1-CF29-C7FB-E819-F5B4E87D86D4}"/>
          </ac:spMkLst>
        </pc:spChg>
        <pc:spChg chg="add del mod">
          <ac:chgData name="Gagan Marwaha" userId="9b1294b7c1adcb30" providerId="LiveId" clId="{E3EE3DCF-4BE0-4CAA-A76E-342DCB430F95}" dt="2024-03-11T03:06:50.018" v="2302" actId="478"/>
          <ac:spMkLst>
            <pc:docMk/>
            <pc:sldMk cId="1629275559" sldId="277"/>
            <ac:spMk id="19" creationId="{967F883B-7998-D08F-75E4-8322B18F05DC}"/>
          </ac:spMkLst>
        </pc:spChg>
        <pc:spChg chg="add del">
          <ac:chgData name="Gagan Marwaha" userId="9b1294b7c1adcb30" providerId="LiveId" clId="{E3EE3DCF-4BE0-4CAA-A76E-342DCB430F95}" dt="2024-03-11T03:10:18.944" v="2328" actId="22"/>
          <ac:spMkLst>
            <pc:docMk/>
            <pc:sldMk cId="1629275559" sldId="277"/>
            <ac:spMk id="23" creationId="{516E4B05-96D2-A36D-4B09-70E24B7D8522}"/>
          </ac:spMkLst>
        </pc:spChg>
        <pc:picChg chg="del">
          <ac:chgData name="Gagan Marwaha" userId="9b1294b7c1adcb30" providerId="LiveId" clId="{E3EE3DCF-4BE0-4CAA-A76E-342DCB430F95}" dt="2024-03-11T02:28:20.761" v="1492" actId="478"/>
          <ac:picMkLst>
            <pc:docMk/>
            <pc:sldMk cId="1629275559" sldId="277"/>
            <ac:picMk id="7" creationId="{AFA6C19F-09AC-3CD8-BA2F-9E46AE414FE4}"/>
          </ac:picMkLst>
        </pc:picChg>
        <pc:picChg chg="del">
          <ac:chgData name="Gagan Marwaha" userId="9b1294b7c1adcb30" providerId="LiveId" clId="{E3EE3DCF-4BE0-4CAA-A76E-342DCB430F95}" dt="2024-03-11T02:28:17.488" v="1491" actId="478"/>
          <ac:picMkLst>
            <pc:docMk/>
            <pc:sldMk cId="1629275559" sldId="277"/>
            <ac:picMk id="17" creationId="{950269D2-BA68-33A0-8332-3B260481AE00}"/>
          </ac:picMkLst>
        </pc:picChg>
        <pc:picChg chg="add mod">
          <ac:chgData name="Gagan Marwaha" userId="9b1294b7c1adcb30" providerId="LiveId" clId="{E3EE3DCF-4BE0-4CAA-A76E-342DCB430F95}" dt="2024-03-11T03:03:33.774" v="2183" actId="167"/>
          <ac:picMkLst>
            <pc:docMk/>
            <pc:sldMk cId="1629275559" sldId="277"/>
            <ac:picMk id="20" creationId="{A4C9F5B4-EF9A-1078-1745-9EAB91ED072F}"/>
          </ac:picMkLst>
        </pc:picChg>
        <pc:picChg chg="add del mod">
          <ac:chgData name="Gagan Marwaha" userId="9b1294b7c1adcb30" providerId="LiveId" clId="{E3EE3DCF-4BE0-4CAA-A76E-342DCB430F95}" dt="2024-03-11T03:06:55.237" v="2304" actId="478"/>
          <ac:picMkLst>
            <pc:docMk/>
            <pc:sldMk cId="1629275559" sldId="277"/>
            <ac:picMk id="21" creationId="{8EC4C177-5298-9B73-BFCF-7694B134C4D4}"/>
          </ac:picMkLst>
        </pc:picChg>
        <pc:picChg chg="add mod">
          <ac:chgData name="Gagan Marwaha" userId="9b1294b7c1adcb30" providerId="LiveId" clId="{E3EE3DCF-4BE0-4CAA-A76E-342DCB430F95}" dt="2024-03-11T03:18:10.332" v="2612" actId="1037"/>
          <ac:picMkLst>
            <pc:docMk/>
            <pc:sldMk cId="1629275559" sldId="277"/>
            <ac:picMk id="24" creationId="{C23FE284-156E-721B-4CF6-39192B8B50F5}"/>
          </ac:picMkLst>
        </pc:picChg>
        <pc:picChg chg="add mod">
          <ac:chgData name="Gagan Marwaha" userId="9b1294b7c1adcb30" providerId="LiveId" clId="{E3EE3DCF-4BE0-4CAA-A76E-342DCB430F95}" dt="2024-03-11T03:09:32.005" v="2326" actId="1037"/>
          <ac:picMkLst>
            <pc:docMk/>
            <pc:sldMk cId="1629275559" sldId="277"/>
            <ac:picMk id="4098" creationId="{42AC211C-1AC6-9906-4AAB-09C0C16B51D0}"/>
          </ac:picMkLst>
        </pc:picChg>
        <pc:picChg chg="add mod">
          <ac:chgData name="Gagan Marwaha" userId="9b1294b7c1adcb30" providerId="LiveId" clId="{E3EE3DCF-4BE0-4CAA-A76E-342DCB430F95}" dt="2024-03-11T03:11:49.266" v="2499" actId="1440"/>
          <ac:picMkLst>
            <pc:docMk/>
            <pc:sldMk cId="1629275559" sldId="277"/>
            <ac:picMk id="4100" creationId="{1762627D-9646-62DB-C3C0-3081CA6DBECA}"/>
          </ac:picMkLst>
        </pc:picChg>
      </pc:sldChg>
      <pc:sldChg chg="delSp modSp add del mod ord">
        <pc:chgData name="Gagan Marwaha" userId="9b1294b7c1adcb30" providerId="LiveId" clId="{E3EE3DCF-4BE0-4CAA-A76E-342DCB430F95}" dt="2024-02-10T16:57:22.001" v="795" actId="47"/>
        <pc:sldMkLst>
          <pc:docMk/>
          <pc:sldMk cId="1770490043" sldId="278"/>
        </pc:sldMkLst>
        <pc:spChg chg="del">
          <ac:chgData name="Gagan Marwaha" userId="9b1294b7c1adcb30" providerId="LiveId" clId="{E3EE3DCF-4BE0-4CAA-A76E-342DCB430F95}" dt="2024-02-10T16:36:20.600" v="32" actId="478"/>
          <ac:spMkLst>
            <pc:docMk/>
            <pc:sldMk cId="1770490043" sldId="278"/>
            <ac:spMk id="3" creationId="{06B98543-67AE-603F-4191-E5CF0EC5CB12}"/>
          </ac:spMkLst>
        </pc:spChg>
        <pc:spChg chg="del mod">
          <ac:chgData name="Gagan Marwaha" userId="9b1294b7c1adcb30" providerId="LiveId" clId="{E3EE3DCF-4BE0-4CAA-A76E-342DCB430F95}" dt="2024-02-10T16:36:25.670" v="34" actId="478"/>
          <ac:spMkLst>
            <pc:docMk/>
            <pc:sldMk cId="1770490043" sldId="278"/>
            <ac:spMk id="6" creationId="{241F6AE7-D2D1-214F-80C3-AB6F6CFB2042}"/>
          </ac:spMkLst>
        </pc:spChg>
        <pc:spChg chg="del">
          <ac:chgData name="Gagan Marwaha" userId="9b1294b7c1adcb30" providerId="LiveId" clId="{E3EE3DCF-4BE0-4CAA-A76E-342DCB430F95}" dt="2024-02-10T16:36:04.986" v="27" actId="478"/>
          <ac:spMkLst>
            <pc:docMk/>
            <pc:sldMk cId="1770490043" sldId="278"/>
            <ac:spMk id="9" creationId="{143FBD82-757E-8E6C-AACC-B17A68F64254}"/>
          </ac:spMkLst>
        </pc:spChg>
        <pc:picChg chg="del">
          <ac:chgData name="Gagan Marwaha" userId="9b1294b7c1adcb30" providerId="LiveId" clId="{E3EE3DCF-4BE0-4CAA-A76E-342DCB430F95}" dt="2024-02-10T16:36:14.243" v="29" actId="478"/>
          <ac:picMkLst>
            <pc:docMk/>
            <pc:sldMk cId="1770490043" sldId="278"/>
            <ac:picMk id="2" creationId="{07A945A5-0123-4064-B0E1-E812968EA810}"/>
          </ac:picMkLst>
        </pc:picChg>
        <pc:picChg chg="del">
          <ac:chgData name="Gagan Marwaha" userId="9b1294b7c1adcb30" providerId="LiveId" clId="{E3EE3DCF-4BE0-4CAA-A76E-342DCB430F95}" dt="2024-02-10T16:36:18.726" v="31" actId="478"/>
          <ac:picMkLst>
            <pc:docMk/>
            <pc:sldMk cId="1770490043" sldId="278"/>
            <ac:picMk id="4" creationId="{C8F28BA8-3102-6462-D1E9-7C8921F20288}"/>
          </ac:picMkLst>
        </pc:picChg>
        <pc:picChg chg="mod">
          <ac:chgData name="Gagan Marwaha" userId="9b1294b7c1adcb30" providerId="LiveId" clId="{E3EE3DCF-4BE0-4CAA-A76E-342DCB430F95}" dt="2024-02-10T16:37:43.151" v="48" actId="1076"/>
          <ac:picMkLst>
            <pc:docMk/>
            <pc:sldMk cId="1770490043" sldId="278"/>
            <ac:picMk id="5" creationId="{D4ECDC98-3D1F-7FAE-1639-324ABAA224B3}"/>
          </ac:picMkLst>
        </pc:picChg>
        <pc:picChg chg="del">
          <ac:chgData name="Gagan Marwaha" userId="9b1294b7c1adcb30" providerId="LiveId" clId="{E3EE3DCF-4BE0-4CAA-A76E-342DCB430F95}" dt="2024-02-10T16:36:01.559" v="26" actId="478"/>
          <ac:picMkLst>
            <pc:docMk/>
            <pc:sldMk cId="1770490043" sldId="278"/>
            <ac:picMk id="7" creationId="{E19D6F92-3ABE-EFBE-EDDB-182B9E7FC513}"/>
          </ac:picMkLst>
        </pc:picChg>
        <pc:picChg chg="del">
          <ac:chgData name="Gagan Marwaha" userId="9b1294b7c1adcb30" providerId="LiveId" clId="{E3EE3DCF-4BE0-4CAA-A76E-342DCB430F95}" dt="2024-02-10T16:35:58.943" v="25" actId="478"/>
          <ac:picMkLst>
            <pc:docMk/>
            <pc:sldMk cId="1770490043" sldId="278"/>
            <ac:picMk id="17" creationId="{2E130534-751E-2C6B-9E09-1A51D8CF88C9}"/>
          </ac:picMkLst>
        </pc:picChg>
        <pc:picChg chg="del">
          <ac:chgData name="Gagan Marwaha" userId="9b1294b7c1adcb30" providerId="LiveId" clId="{E3EE3DCF-4BE0-4CAA-A76E-342DCB430F95}" dt="2024-02-10T16:36:16.078" v="30" actId="478"/>
          <ac:picMkLst>
            <pc:docMk/>
            <pc:sldMk cId="1770490043" sldId="278"/>
            <ac:picMk id="2050" creationId="{CC4AE8C4-8823-C5F3-EA54-9CA338D4FAB6}"/>
          </ac:picMkLst>
        </pc:picChg>
      </pc:sldChg>
      <pc:sldChg chg="addSp delSp modSp add mod ord">
        <pc:chgData name="Gagan Marwaha" userId="9b1294b7c1adcb30" providerId="LiveId" clId="{E3EE3DCF-4BE0-4CAA-A76E-342DCB430F95}" dt="2024-03-11T02:42:51.552" v="1940"/>
        <pc:sldMkLst>
          <pc:docMk/>
          <pc:sldMk cId="3098307250" sldId="278"/>
        </pc:sldMkLst>
        <pc:spChg chg="del mod">
          <ac:chgData name="Gagan Marwaha" userId="9b1294b7c1adcb30" providerId="LiveId" clId="{E3EE3DCF-4BE0-4CAA-A76E-342DCB430F95}" dt="2024-03-11T02:41:58.894" v="1913" actId="478"/>
          <ac:spMkLst>
            <pc:docMk/>
            <pc:sldMk cId="3098307250" sldId="278"/>
            <ac:spMk id="2" creationId="{AB9C2440-C568-DA99-8EA2-8F6A51FA7A48}"/>
          </ac:spMkLst>
        </pc:spChg>
        <pc:spChg chg="del">
          <ac:chgData name="Gagan Marwaha" userId="9b1294b7c1adcb30" providerId="LiveId" clId="{E3EE3DCF-4BE0-4CAA-A76E-342DCB430F95}" dt="2024-03-11T02:38:38.375" v="1817" actId="478"/>
          <ac:spMkLst>
            <pc:docMk/>
            <pc:sldMk cId="3098307250" sldId="278"/>
            <ac:spMk id="3" creationId="{C4DFF2D6-B215-B7EC-BC6B-546F297180D9}"/>
          </ac:spMkLst>
        </pc:spChg>
        <pc:spChg chg="add del mod">
          <ac:chgData name="Gagan Marwaha" userId="9b1294b7c1adcb30" providerId="LiveId" clId="{E3EE3DCF-4BE0-4CAA-A76E-342DCB430F95}" dt="2024-03-11T02:42:01.968" v="1915" actId="478"/>
          <ac:spMkLst>
            <pc:docMk/>
            <pc:sldMk cId="3098307250" sldId="278"/>
            <ac:spMk id="7" creationId="{A40738A8-42ED-E5D8-6E02-4BBCA22A21E9}"/>
          </ac:spMkLst>
        </pc:spChg>
        <pc:picChg chg="del">
          <ac:chgData name="Gagan Marwaha" userId="9b1294b7c1adcb30" providerId="LiveId" clId="{E3EE3DCF-4BE0-4CAA-A76E-342DCB430F95}" dt="2024-03-11T02:38:23.003" v="1815" actId="478"/>
          <ac:picMkLst>
            <pc:docMk/>
            <pc:sldMk cId="3098307250" sldId="278"/>
            <ac:picMk id="4" creationId="{708541E9-0417-F826-8CCB-A3974BFD7817}"/>
          </ac:picMkLst>
        </pc:picChg>
        <pc:picChg chg="del">
          <ac:chgData name="Gagan Marwaha" userId="9b1294b7c1adcb30" providerId="LiveId" clId="{E3EE3DCF-4BE0-4CAA-A76E-342DCB430F95}" dt="2024-03-11T02:38:34.671" v="1816" actId="478"/>
          <ac:picMkLst>
            <pc:docMk/>
            <pc:sldMk cId="3098307250" sldId="278"/>
            <ac:picMk id="17" creationId="{9848A834-C7E1-AFC8-2495-669C128D2E98}"/>
          </ac:picMkLst>
        </pc:picChg>
        <pc:picChg chg="add mod">
          <ac:chgData name="Gagan Marwaha" userId="9b1294b7c1adcb30" providerId="LiveId" clId="{E3EE3DCF-4BE0-4CAA-A76E-342DCB430F95}" dt="2024-03-11T02:42:27.899" v="1936" actId="1440"/>
          <ac:picMkLst>
            <pc:docMk/>
            <pc:sldMk cId="3098307250" sldId="278"/>
            <ac:picMk id="1026" creationId="{79A75A99-1E35-9248-8208-C926C800D0E4}"/>
          </ac:picMkLst>
        </pc:picChg>
      </pc:sldChg>
      <pc:sldChg chg="addSp delSp modSp add mod ord">
        <pc:chgData name="Gagan Marwaha" userId="9b1294b7c1adcb30" providerId="LiveId" clId="{E3EE3DCF-4BE0-4CAA-A76E-342DCB430F95}" dt="2024-03-11T03:05:20.270" v="2301"/>
        <pc:sldMkLst>
          <pc:docMk/>
          <pc:sldMk cId="3496004866" sldId="279"/>
        </pc:sldMkLst>
        <pc:spChg chg="del">
          <ac:chgData name="Gagan Marwaha" userId="9b1294b7c1adcb30" providerId="LiveId" clId="{E3EE3DCF-4BE0-4CAA-A76E-342DCB430F95}" dt="2024-03-11T02:44:55.562" v="1943" actId="478"/>
          <ac:spMkLst>
            <pc:docMk/>
            <pc:sldMk cId="3496004866" sldId="279"/>
            <ac:spMk id="2" creationId="{AB9C2440-C568-DA99-8EA2-8F6A51FA7A48}"/>
          </ac:spMkLst>
        </pc:spChg>
        <pc:spChg chg="add del mod">
          <ac:chgData name="Gagan Marwaha" userId="9b1294b7c1adcb30" providerId="LiveId" clId="{E3EE3DCF-4BE0-4CAA-A76E-342DCB430F95}" dt="2024-03-11T02:44:58.582" v="1944" actId="478"/>
          <ac:spMkLst>
            <pc:docMk/>
            <pc:sldMk cId="3496004866" sldId="279"/>
            <ac:spMk id="4" creationId="{FC41BFC5-7DEC-D024-8E0B-D1E49FAE3F4D}"/>
          </ac:spMkLst>
        </pc:spChg>
        <pc:picChg chg="add del mod">
          <ac:chgData name="Gagan Marwaha" userId="9b1294b7c1adcb30" providerId="LiveId" clId="{E3EE3DCF-4BE0-4CAA-A76E-342DCB430F95}" dt="2024-03-11T02:59:48.427" v="2082" actId="478"/>
          <ac:picMkLst>
            <pc:docMk/>
            <pc:sldMk cId="3496004866" sldId="279"/>
            <ac:picMk id="5" creationId="{4B63CF7A-E9B6-9CCC-0A0C-CA7B6375986C}"/>
          </ac:picMkLst>
        </pc:picChg>
        <pc:picChg chg="add mod">
          <ac:chgData name="Gagan Marwaha" userId="9b1294b7c1adcb30" providerId="LiveId" clId="{E3EE3DCF-4BE0-4CAA-A76E-342DCB430F95}" dt="2024-03-11T03:01:54.037" v="2155" actId="14100"/>
          <ac:picMkLst>
            <pc:docMk/>
            <pc:sldMk cId="3496004866" sldId="279"/>
            <ac:picMk id="2052" creationId="{C6707A35-B1A2-0B9F-A2BE-3941A5F10A6E}"/>
          </ac:picMkLst>
        </pc:picChg>
        <pc:picChg chg="add del">
          <ac:chgData name="Gagan Marwaha" userId="9b1294b7c1adcb30" providerId="LiveId" clId="{E3EE3DCF-4BE0-4CAA-A76E-342DCB430F95}" dt="2024-03-11T03:01:33.614" v="2144" actId="478"/>
          <ac:picMkLst>
            <pc:docMk/>
            <pc:sldMk cId="3496004866" sldId="279"/>
            <ac:picMk id="2054" creationId="{5DE36806-41E5-6C28-3A19-4E480BA299EC}"/>
          </ac:picMkLst>
        </pc:picChg>
        <pc:picChg chg="add mod">
          <ac:chgData name="Gagan Marwaha" userId="9b1294b7c1adcb30" providerId="LiveId" clId="{E3EE3DCF-4BE0-4CAA-A76E-342DCB430F95}" dt="2024-03-11T03:05:20.270" v="2301"/>
          <ac:picMkLst>
            <pc:docMk/>
            <pc:sldMk cId="3496004866" sldId="279"/>
            <ac:picMk id="2056" creationId="{E7D8AD85-E596-F944-834D-B2B0DA3D60EB}"/>
          </ac:picMkLst>
        </pc:picChg>
      </pc:sldChg>
    </pc:docChg>
  </pc:docChgLst>
  <pc:docChgLst>
    <pc:chgData name="Gagan Marwaha" userId="9b1294b7c1adcb30" providerId="LiveId" clId="{20729102-1363-4651-9720-B4132D3798D3}"/>
    <pc:docChg chg="undo custSel addSld delSld modSld sldOrd">
      <pc:chgData name="Gagan Marwaha" userId="9b1294b7c1adcb30" providerId="LiveId" clId="{20729102-1363-4651-9720-B4132D3798D3}" dt="2024-02-10T14:00:21.670" v="14320" actId="1076"/>
      <pc:docMkLst>
        <pc:docMk/>
      </pc:docMkLst>
      <pc:sldChg chg="addSp delSp modSp add del mod setBg modNotesTx">
        <pc:chgData name="Gagan Marwaha" userId="9b1294b7c1adcb30" providerId="LiveId" clId="{20729102-1363-4651-9720-B4132D3798D3}" dt="2024-02-05T12:51:50.834" v="12500" actId="6549"/>
        <pc:sldMkLst>
          <pc:docMk/>
          <pc:sldMk cId="3194476139" sldId="257"/>
        </pc:sldMkLst>
        <pc:spChg chg="add mod">
          <ac:chgData name="Gagan Marwaha" userId="9b1294b7c1adcb30" providerId="LiveId" clId="{20729102-1363-4651-9720-B4132D3798D3}" dt="2024-01-20T23:17:01.320" v="1304"/>
          <ac:spMkLst>
            <pc:docMk/>
            <pc:sldMk cId="3194476139" sldId="257"/>
            <ac:spMk id="4" creationId="{602AE905-05E9-C52F-2652-724F697DF18C}"/>
          </ac:spMkLst>
        </pc:spChg>
        <pc:spChg chg="add">
          <ac:chgData name="Gagan Marwaha" userId="9b1294b7c1adcb30" providerId="LiveId" clId="{20729102-1363-4651-9720-B4132D3798D3}" dt="2024-02-03T15:54:38.921" v="2807"/>
          <ac:spMkLst>
            <pc:docMk/>
            <pc:sldMk cId="3194476139" sldId="257"/>
            <ac:spMk id="8" creationId="{4905048B-A1B1-057F-9304-091DDD748367}"/>
          </ac:spMkLst>
        </pc:spChg>
        <pc:spChg chg="add mod">
          <ac:chgData name="Gagan Marwaha" userId="9b1294b7c1adcb30" providerId="LiveId" clId="{20729102-1363-4651-9720-B4132D3798D3}" dt="2024-02-03T16:11:37.541" v="2860"/>
          <ac:spMkLst>
            <pc:docMk/>
            <pc:sldMk cId="3194476139" sldId="257"/>
            <ac:spMk id="14" creationId="{B8A95665-74C5-03EC-8219-B237EAB96E28}"/>
          </ac:spMkLst>
        </pc:spChg>
        <pc:spChg chg="mod">
          <ac:chgData name="Gagan Marwaha" userId="9b1294b7c1adcb30" providerId="LiveId" clId="{20729102-1363-4651-9720-B4132D3798D3}" dt="2024-02-04T12:37:31.171" v="5258" actId="1038"/>
          <ac:spMkLst>
            <pc:docMk/>
            <pc:sldMk cId="3194476139" sldId="257"/>
            <ac:spMk id="17" creationId="{AC9663A7-7A9E-4F8E-8557-0D642A9E662D}"/>
          </ac:spMkLst>
        </pc:spChg>
        <pc:spChg chg="mod">
          <ac:chgData name="Gagan Marwaha" userId="9b1294b7c1adcb30" providerId="LiveId" clId="{20729102-1363-4651-9720-B4132D3798D3}" dt="2024-01-19T00:42:28.130" v="504" actId="20577"/>
          <ac:spMkLst>
            <pc:docMk/>
            <pc:sldMk cId="3194476139" sldId="257"/>
            <ac:spMk id="27" creationId="{10154E7C-9EB7-434A-8CDF-C173547D1E14}"/>
          </ac:spMkLst>
        </pc:spChg>
        <pc:spChg chg="mod">
          <ac:chgData name="Gagan Marwaha" userId="9b1294b7c1adcb30" providerId="LiveId" clId="{20729102-1363-4651-9720-B4132D3798D3}" dt="2024-01-19T00:31:07.629" v="184" actId="1035"/>
          <ac:spMkLst>
            <pc:docMk/>
            <pc:sldMk cId="3194476139" sldId="257"/>
            <ac:spMk id="31" creationId="{4D6E31CA-2D51-4BB0-879B-32B4E00EECCB}"/>
          </ac:spMkLst>
        </pc:spChg>
        <pc:spChg chg="mod">
          <ac:chgData name="Gagan Marwaha" userId="9b1294b7c1adcb30" providerId="LiveId" clId="{20729102-1363-4651-9720-B4132D3798D3}" dt="2024-01-19T00:31:07.629" v="184" actId="1035"/>
          <ac:spMkLst>
            <pc:docMk/>
            <pc:sldMk cId="3194476139" sldId="257"/>
            <ac:spMk id="34" creationId="{BFC03AF6-A98D-4843-9654-73D9B4BC235F}"/>
          </ac:spMkLst>
        </pc:spChg>
        <pc:spChg chg="add del mod">
          <ac:chgData name="Gagan Marwaha" userId="9b1294b7c1adcb30" providerId="LiveId" clId="{20729102-1363-4651-9720-B4132D3798D3}" dt="2024-01-19T00:55:18.936" v="852" actId="478"/>
          <ac:spMkLst>
            <pc:docMk/>
            <pc:sldMk cId="3194476139" sldId="257"/>
            <ac:spMk id="39" creationId="{540B311A-66CE-A56C-2198-62D10BD6F0F7}"/>
          </ac:spMkLst>
        </pc:spChg>
        <pc:spChg chg="add mod">
          <ac:chgData name="Gagan Marwaha" userId="9b1294b7c1adcb30" providerId="LiveId" clId="{20729102-1363-4651-9720-B4132D3798D3}" dt="2024-01-22T00:10:11.320" v="1581" actId="1035"/>
          <ac:spMkLst>
            <pc:docMk/>
            <pc:sldMk cId="3194476139" sldId="257"/>
            <ac:spMk id="56" creationId="{78F1C6E7-C5D7-F013-8C34-CD2283A7D100}"/>
          </ac:spMkLst>
        </pc:spChg>
        <pc:graphicFrameChg chg="add del mod modGraphic">
          <ac:chgData name="Gagan Marwaha" userId="9b1294b7c1adcb30" providerId="LiveId" clId="{20729102-1363-4651-9720-B4132D3798D3}" dt="2024-01-19T00:39:43.054" v="383" actId="478"/>
          <ac:graphicFrameMkLst>
            <pc:docMk/>
            <pc:sldMk cId="3194476139" sldId="257"/>
            <ac:graphicFrameMk id="28" creationId="{E4463C57-0F9E-AB8F-B7C3-8B5EAEEFEC92}"/>
          </ac:graphicFrameMkLst>
        </pc:graphicFrameChg>
        <pc:graphicFrameChg chg="del">
          <ac:chgData name="Gagan Marwaha" userId="9b1294b7c1adcb30" providerId="LiveId" clId="{20729102-1363-4651-9720-B4132D3798D3}" dt="2024-01-19T00:27:01.306" v="20" actId="478"/>
          <ac:graphicFrameMkLst>
            <pc:docMk/>
            <pc:sldMk cId="3194476139" sldId="257"/>
            <ac:graphicFrameMk id="35" creationId="{F181694C-0046-4C64-993B-76420AD6F821}"/>
          </ac:graphicFrameMkLst>
        </pc:graphicFrameChg>
        <pc:graphicFrameChg chg="del">
          <ac:chgData name="Gagan Marwaha" userId="9b1294b7c1adcb30" providerId="LiveId" clId="{20729102-1363-4651-9720-B4132D3798D3}" dt="2024-01-19T00:27:29.291" v="26" actId="478"/>
          <ac:graphicFrameMkLst>
            <pc:docMk/>
            <pc:sldMk cId="3194476139" sldId="257"/>
            <ac:graphicFrameMk id="37" creationId="{61AA7A45-E7B1-46BA-B48C-9027681A36B2}"/>
          </ac:graphicFrameMkLst>
        </pc:graphicFrameChg>
        <pc:graphicFrameChg chg="del">
          <ac:chgData name="Gagan Marwaha" userId="9b1294b7c1adcb30" providerId="LiveId" clId="{20729102-1363-4651-9720-B4132D3798D3}" dt="2024-01-19T00:27:10.639" v="22" actId="478"/>
          <ac:graphicFrameMkLst>
            <pc:docMk/>
            <pc:sldMk cId="3194476139" sldId="257"/>
            <ac:graphicFrameMk id="38" creationId="{59BA12FB-99D2-4CA6-A300-CF21F1F40C5A}"/>
          </ac:graphicFrameMkLst>
        </pc:graphicFrameChg>
        <pc:graphicFrameChg chg="del">
          <ac:chgData name="Gagan Marwaha" userId="9b1294b7c1adcb30" providerId="LiveId" clId="{20729102-1363-4651-9720-B4132D3798D3}" dt="2024-01-19T00:27:20.582" v="24" actId="478"/>
          <ac:graphicFrameMkLst>
            <pc:docMk/>
            <pc:sldMk cId="3194476139" sldId="257"/>
            <ac:graphicFrameMk id="40" creationId="{14138B3B-9FA0-4028-B273-E6A3300A81DB}"/>
          </ac:graphicFrameMkLst>
        </pc:graphicFrameChg>
        <pc:graphicFrameChg chg="del">
          <ac:chgData name="Gagan Marwaha" userId="9b1294b7c1adcb30" providerId="LiveId" clId="{20729102-1363-4651-9720-B4132D3798D3}" dt="2024-01-19T00:27:24.226" v="25" actId="478"/>
          <ac:graphicFrameMkLst>
            <pc:docMk/>
            <pc:sldMk cId="3194476139" sldId="257"/>
            <ac:graphicFrameMk id="41" creationId="{9E961EBF-EAA7-41D5-A821-609EF2F7978A}"/>
          </ac:graphicFrameMkLst>
        </pc:graphicFrameChg>
        <pc:graphicFrameChg chg="del">
          <ac:chgData name="Gagan Marwaha" userId="9b1294b7c1adcb30" providerId="LiveId" clId="{20729102-1363-4651-9720-B4132D3798D3}" dt="2024-01-19T00:28:08.622" v="31" actId="478"/>
          <ac:graphicFrameMkLst>
            <pc:docMk/>
            <pc:sldMk cId="3194476139" sldId="257"/>
            <ac:graphicFrameMk id="51" creationId="{2D12B66A-4970-4BCE-9AC5-28A86CF7F10A}"/>
          </ac:graphicFrameMkLst>
        </pc:graphicFrameChg>
        <pc:graphicFrameChg chg="del">
          <ac:chgData name="Gagan Marwaha" userId="9b1294b7c1adcb30" providerId="LiveId" clId="{20729102-1363-4651-9720-B4132D3798D3}" dt="2024-01-19T00:28:17.911" v="35" actId="478"/>
          <ac:graphicFrameMkLst>
            <pc:docMk/>
            <pc:sldMk cId="3194476139" sldId="257"/>
            <ac:graphicFrameMk id="52" creationId="{12F014A5-65AF-4FBE-B7D4-38D6CAAF2127}"/>
          </ac:graphicFrameMkLst>
        </pc:graphicFrameChg>
        <pc:graphicFrameChg chg="del">
          <ac:chgData name="Gagan Marwaha" userId="9b1294b7c1adcb30" providerId="LiveId" clId="{20729102-1363-4651-9720-B4132D3798D3}" dt="2024-01-19T00:27:16.213" v="23" actId="478"/>
          <ac:graphicFrameMkLst>
            <pc:docMk/>
            <pc:sldMk cId="3194476139" sldId="257"/>
            <ac:graphicFrameMk id="53" creationId="{5BF8567F-B859-4836-86E9-3F87EC1CD619}"/>
          </ac:graphicFrameMkLst>
        </pc:graphicFrameChg>
        <pc:picChg chg="add mod">
          <ac:chgData name="Gagan Marwaha" userId="9b1294b7c1adcb30" providerId="LiveId" clId="{20729102-1363-4651-9720-B4132D3798D3}" dt="2024-01-19T00:29:48.251" v="64"/>
          <ac:picMkLst>
            <pc:docMk/>
            <pc:sldMk cId="3194476139" sldId="257"/>
            <ac:picMk id="2" creationId="{D8057277-96C5-0CE3-8D84-2586F881AAC1}"/>
          </ac:picMkLst>
        </pc:picChg>
        <pc:picChg chg="del mod ord">
          <ac:chgData name="Gagan Marwaha" userId="9b1294b7c1adcb30" providerId="LiveId" clId="{20729102-1363-4651-9720-B4132D3798D3}" dt="2024-02-03T16:18:08.701" v="3107" actId="478"/>
          <ac:picMkLst>
            <pc:docMk/>
            <pc:sldMk cId="3194476139" sldId="257"/>
            <ac:picMk id="3" creationId="{CE2F3A0E-1994-42C9-BC3D-21E71C83E5B8}"/>
          </ac:picMkLst>
        </pc:picChg>
        <pc:picChg chg="del">
          <ac:chgData name="Gagan Marwaha" userId="9b1294b7c1adcb30" providerId="LiveId" clId="{20729102-1363-4651-9720-B4132D3798D3}" dt="2024-01-19T00:30:52.606" v="148" actId="478"/>
          <ac:picMkLst>
            <pc:docMk/>
            <pc:sldMk cId="3194476139" sldId="257"/>
            <ac:picMk id="4" creationId="{BA8D2335-081F-455C-B158-1D1F22EDDB8F}"/>
          </ac:picMkLst>
        </pc:picChg>
        <pc:picChg chg="add mod">
          <ac:chgData name="Gagan Marwaha" userId="9b1294b7c1adcb30" providerId="LiveId" clId="{20729102-1363-4651-9720-B4132D3798D3}" dt="2024-01-20T23:17:01.320" v="1304"/>
          <ac:picMkLst>
            <pc:docMk/>
            <pc:sldMk cId="3194476139" sldId="257"/>
            <ac:picMk id="5" creationId="{145D4E26-597C-D517-A1CA-29C5B1E0DA4E}"/>
          </ac:picMkLst>
        </pc:picChg>
        <pc:picChg chg="del">
          <ac:chgData name="Gagan Marwaha" userId="9b1294b7c1adcb30" providerId="LiveId" clId="{20729102-1363-4651-9720-B4132D3798D3}" dt="2024-01-19T00:30:52.606" v="148" actId="478"/>
          <ac:picMkLst>
            <pc:docMk/>
            <pc:sldMk cId="3194476139" sldId="257"/>
            <ac:picMk id="5" creationId="{C996071A-C42A-48A8-A009-25A6EA9A9B35}"/>
          </ac:picMkLst>
        </pc:picChg>
        <pc:picChg chg="mod">
          <ac:chgData name="Gagan Marwaha" userId="9b1294b7c1adcb30" providerId="LiveId" clId="{20729102-1363-4651-9720-B4132D3798D3}" dt="2024-01-19T00:31:07.629" v="184" actId="1035"/>
          <ac:picMkLst>
            <pc:docMk/>
            <pc:sldMk cId="3194476139" sldId="257"/>
            <ac:picMk id="6" creationId="{0C3B1889-6B1A-4722-AD72-CF7D67A3878D}"/>
          </ac:picMkLst>
        </pc:picChg>
        <pc:picChg chg="mod">
          <ac:chgData name="Gagan Marwaha" userId="9b1294b7c1adcb30" providerId="LiveId" clId="{20729102-1363-4651-9720-B4132D3798D3}" dt="2024-01-20T23:20:52.503" v="1333" actId="1038"/>
          <ac:picMkLst>
            <pc:docMk/>
            <pc:sldMk cId="3194476139" sldId="257"/>
            <ac:picMk id="7" creationId="{8B77A164-40A7-49E3-BA73-5AB36A331F7E}"/>
          </ac:picMkLst>
        </pc:picChg>
        <pc:picChg chg="del mod">
          <ac:chgData name="Gagan Marwaha" userId="9b1294b7c1adcb30" providerId="LiveId" clId="{20729102-1363-4651-9720-B4132D3798D3}" dt="2024-01-19T00:33:13.330" v="231" actId="478"/>
          <ac:picMkLst>
            <pc:docMk/>
            <pc:sldMk cId="3194476139" sldId="257"/>
            <ac:picMk id="8" creationId="{C52A2C2F-D5E2-4704-9A2E-D54A548F351B}"/>
          </ac:picMkLst>
        </pc:picChg>
        <pc:picChg chg="del mod">
          <ac:chgData name="Gagan Marwaha" userId="9b1294b7c1adcb30" providerId="LiveId" clId="{20729102-1363-4651-9720-B4132D3798D3}" dt="2024-01-19T00:33:08.660" v="230" actId="478"/>
          <ac:picMkLst>
            <pc:docMk/>
            <pc:sldMk cId="3194476139" sldId="257"/>
            <ac:picMk id="9" creationId="{586CFC0C-DEDC-4F3D-B2DC-AF072534F61F}"/>
          </ac:picMkLst>
        </pc:picChg>
        <pc:picChg chg="mod">
          <ac:chgData name="Gagan Marwaha" userId="9b1294b7c1adcb30" providerId="LiveId" clId="{20729102-1363-4651-9720-B4132D3798D3}" dt="2024-01-19T00:46:32.639" v="598" actId="1035"/>
          <ac:picMkLst>
            <pc:docMk/>
            <pc:sldMk cId="3194476139" sldId="257"/>
            <ac:picMk id="10" creationId="{15F024FD-8527-416E-8F0D-8B2103448115}"/>
          </ac:picMkLst>
        </pc:picChg>
        <pc:picChg chg="mod">
          <ac:chgData name="Gagan Marwaha" userId="9b1294b7c1adcb30" providerId="LiveId" clId="{20729102-1363-4651-9720-B4132D3798D3}" dt="2024-01-19T00:46:37.638" v="604" actId="1038"/>
          <ac:picMkLst>
            <pc:docMk/>
            <pc:sldMk cId="3194476139" sldId="257"/>
            <ac:picMk id="11" creationId="{4519FDD8-766D-4D82-8A9A-506E7F50B243}"/>
          </ac:picMkLst>
        </pc:picChg>
        <pc:picChg chg="add del mod">
          <ac:chgData name="Gagan Marwaha" userId="9b1294b7c1adcb30" providerId="LiveId" clId="{20729102-1363-4651-9720-B4132D3798D3}" dt="2024-02-03T16:10:39.822" v="2858" actId="478"/>
          <ac:picMkLst>
            <pc:docMk/>
            <pc:sldMk cId="3194476139" sldId="257"/>
            <ac:picMk id="12" creationId="{5885A181-5121-E8C4-A584-B64E92505B2B}"/>
          </ac:picMkLst>
        </pc:picChg>
        <pc:picChg chg="del">
          <ac:chgData name="Gagan Marwaha" userId="9b1294b7c1adcb30" providerId="LiveId" clId="{20729102-1363-4651-9720-B4132D3798D3}" dt="2024-01-19T00:27:46.522" v="29" actId="478"/>
          <ac:picMkLst>
            <pc:docMk/>
            <pc:sldMk cId="3194476139" sldId="257"/>
            <ac:picMk id="12" creationId="{E0B5CF03-C7BB-4DD6-936C-3C3FC52F2692}"/>
          </ac:picMkLst>
        </pc:picChg>
        <pc:picChg chg="mod">
          <ac:chgData name="Gagan Marwaha" userId="9b1294b7c1adcb30" providerId="LiveId" clId="{20729102-1363-4651-9720-B4132D3798D3}" dt="2024-01-19T00:31:07.629" v="184" actId="1035"/>
          <ac:picMkLst>
            <pc:docMk/>
            <pc:sldMk cId="3194476139" sldId="257"/>
            <ac:picMk id="13" creationId="{547C1222-1A28-4AA3-BF18-E59A23EE12AB}"/>
          </ac:picMkLst>
        </pc:picChg>
        <pc:picChg chg="del">
          <ac:chgData name="Gagan Marwaha" userId="9b1294b7c1adcb30" providerId="LiveId" clId="{20729102-1363-4651-9720-B4132D3798D3}" dt="2024-01-19T00:28:10.692" v="32" actId="478"/>
          <ac:picMkLst>
            <pc:docMk/>
            <pc:sldMk cId="3194476139" sldId="257"/>
            <ac:picMk id="14" creationId="{5B01DA2A-6630-4426-AEED-502026529D80}"/>
          </ac:picMkLst>
        </pc:picChg>
        <pc:picChg chg="del">
          <ac:chgData name="Gagan Marwaha" userId="9b1294b7c1adcb30" providerId="LiveId" clId="{20729102-1363-4651-9720-B4132D3798D3}" dt="2024-01-19T00:28:12.809" v="33" actId="478"/>
          <ac:picMkLst>
            <pc:docMk/>
            <pc:sldMk cId="3194476139" sldId="257"/>
            <ac:picMk id="15" creationId="{F19DFD7B-3571-4B89-B592-A4E0CD13FD02}"/>
          </ac:picMkLst>
        </pc:picChg>
        <pc:picChg chg="del">
          <ac:chgData name="Gagan Marwaha" userId="9b1294b7c1adcb30" providerId="LiveId" clId="{20729102-1363-4651-9720-B4132D3798D3}" dt="2024-01-19T00:30:52.606" v="148" actId="478"/>
          <ac:picMkLst>
            <pc:docMk/>
            <pc:sldMk cId="3194476139" sldId="257"/>
            <ac:picMk id="16" creationId="{A24DF21B-3CA0-4EA1-A308-8A272E956B7F}"/>
          </ac:picMkLst>
        </pc:picChg>
        <pc:picChg chg="add del mod">
          <ac:chgData name="Gagan Marwaha" userId="9b1294b7c1adcb30" providerId="LiveId" clId="{20729102-1363-4651-9720-B4132D3798D3}" dt="2024-02-03T16:33:55.519" v="3134" actId="478"/>
          <ac:picMkLst>
            <pc:docMk/>
            <pc:sldMk cId="3194476139" sldId="257"/>
            <ac:picMk id="16" creationId="{CF65717E-80A7-3E33-CC4D-E5C43A4D0CC6}"/>
          </ac:picMkLst>
        </pc:picChg>
        <pc:picChg chg="add del mod">
          <ac:chgData name="Gagan Marwaha" userId="9b1294b7c1adcb30" providerId="LiveId" clId="{20729102-1363-4651-9720-B4132D3798D3}" dt="2024-02-03T15:54:36.416" v="2806" actId="478"/>
          <ac:picMkLst>
            <pc:docMk/>
            <pc:sldMk cId="3194476139" sldId="257"/>
            <ac:picMk id="18" creationId="{909AC1FF-F7D9-AD09-F863-C00189F9E8BE}"/>
          </ac:picMkLst>
        </pc:picChg>
        <pc:picChg chg="mod">
          <ac:chgData name="Gagan Marwaha" userId="9b1294b7c1adcb30" providerId="LiveId" clId="{20729102-1363-4651-9720-B4132D3798D3}" dt="2024-01-20T23:31:14.985" v="1338" actId="1037"/>
          <ac:picMkLst>
            <pc:docMk/>
            <pc:sldMk cId="3194476139" sldId="257"/>
            <ac:picMk id="19" creationId="{87876C89-52C8-4410-851A-C01013827B48}"/>
          </ac:picMkLst>
        </pc:picChg>
        <pc:picChg chg="add del mod">
          <ac:chgData name="Gagan Marwaha" userId="9b1294b7c1adcb30" providerId="LiveId" clId="{20729102-1363-4651-9720-B4132D3798D3}" dt="2024-02-03T16:15:35.424" v="2878" actId="478"/>
          <ac:picMkLst>
            <pc:docMk/>
            <pc:sldMk cId="3194476139" sldId="257"/>
            <ac:picMk id="20" creationId="{3A2C30F5-C1C1-8520-6BFD-7D82B725A5E5}"/>
          </ac:picMkLst>
        </pc:picChg>
        <pc:picChg chg="del">
          <ac:chgData name="Gagan Marwaha" userId="9b1294b7c1adcb30" providerId="LiveId" clId="{20729102-1363-4651-9720-B4132D3798D3}" dt="2024-01-19T00:29:55.549" v="65" actId="478"/>
          <ac:picMkLst>
            <pc:docMk/>
            <pc:sldMk cId="3194476139" sldId="257"/>
            <ac:picMk id="20" creationId="{75F53101-A6F3-45A3-BDEE-5D0A15FC5CCA}"/>
          </ac:picMkLst>
        </pc:picChg>
        <pc:picChg chg="mod">
          <ac:chgData name="Gagan Marwaha" userId="9b1294b7c1adcb30" providerId="LiveId" clId="{20729102-1363-4651-9720-B4132D3798D3}" dt="2024-01-19T00:31:07.629" v="184" actId="1035"/>
          <ac:picMkLst>
            <pc:docMk/>
            <pc:sldMk cId="3194476139" sldId="257"/>
            <ac:picMk id="21" creationId="{9B85D49D-D78B-43EB-BDD1-E5CA56D6E67E}"/>
          </ac:picMkLst>
        </pc:picChg>
        <pc:picChg chg="del">
          <ac:chgData name="Gagan Marwaha" userId="9b1294b7c1adcb30" providerId="LiveId" clId="{20729102-1363-4651-9720-B4132D3798D3}" dt="2024-01-19T00:30:52.606" v="148" actId="478"/>
          <ac:picMkLst>
            <pc:docMk/>
            <pc:sldMk cId="3194476139" sldId="257"/>
            <ac:picMk id="22" creationId="{EA5B29F8-E015-41D4-8E93-60E960182323}"/>
          </ac:picMkLst>
        </pc:picChg>
        <pc:picChg chg="mod">
          <ac:chgData name="Gagan Marwaha" userId="9b1294b7c1adcb30" providerId="LiveId" clId="{20729102-1363-4651-9720-B4132D3798D3}" dt="2024-01-19T00:31:07.629" v="184" actId="1035"/>
          <ac:picMkLst>
            <pc:docMk/>
            <pc:sldMk cId="3194476139" sldId="257"/>
            <ac:picMk id="23" creationId="{F556F292-2704-4EE3-B8A2-62ED635B0808}"/>
          </ac:picMkLst>
        </pc:picChg>
        <pc:picChg chg="add mod">
          <ac:chgData name="Gagan Marwaha" userId="9b1294b7c1adcb30" providerId="LiveId" clId="{20729102-1363-4651-9720-B4132D3798D3}" dt="2024-01-19T00:35:41.608" v="256"/>
          <ac:picMkLst>
            <pc:docMk/>
            <pc:sldMk cId="3194476139" sldId="257"/>
            <ac:picMk id="24" creationId="{4AAD67C5-8BB2-D472-09D8-25D30B0F2CCD}"/>
          </ac:picMkLst>
        </pc:picChg>
        <pc:picChg chg="add mod">
          <ac:chgData name="Gagan Marwaha" userId="9b1294b7c1adcb30" providerId="LiveId" clId="{20729102-1363-4651-9720-B4132D3798D3}" dt="2024-02-03T16:35:03.728" v="3172" actId="1038"/>
          <ac:picMkLst>
            <pc:docMk/>
            <pc:sldMk cId="3194476139" sldId="257"/>
            <ac:picMk id="24" creationId="{DE5CB093-353C-66DD-0768-021ABC9A139B}"/>
          </ac:picMkLst>
        </pc:picChg>
        <pc:picChg chg="mod">
          <ac:chgData name="Gagan Marwaha" userId="9b1294b7c1adcb30" providerId="LiveId" clId="{20729102-1363-4651-9720-B4132D3798D3}" dt="2024-01-19T00:31:07.629" v="184" actId="1035"/>
          <ac:picMkLst>
            <pc:docMk/>
            <pc:sldMk cId="3194476139" sldId="257"/>
            <ac:picMk id="25" creationId="{13F43477-1F25-4B95-94B8-C2277370211E}"/>
          </ac:picMkLst>
        </pc:picChg>
        <pc:picChg chg="add mod">
          <ac:chgData name="Gagan Marwaha" userId="9b1294b7c1adcb30" providerId="LiveId" clId="{20729102-1363-4651-9720-B4132D3798D3}" dt="2024-02-05T02:56:56.054" v="12134" actId="1036"/>
          <ac:picMkLst>
            <pc:docMk/>
            <pc:sldMk cId="3194476139" sldId="257"/>
            <ac:picMk id="26" creationId="{0085D3C5-7263-EFF4-C793-A8A39A95D28B}"/>
          </ac:picMkLst>
        </pc:picChg>
        <pc:picChg chg="add del mod">
          <ac:chgData name="Gagan Marwaha" userId="9b1294b7c1adcb30" providerId="LiveId" clId="{20729102-1363-4651-9720-B4132D3798D3}" dt="2024-01-19T00:37:04.590" v="271" actId="478"/>
          <ac:picMkLst>
            <pc:docMk/>
            <pc:sldMk cId="3194476139" sldId="257"/>
            <ac:picMk id="26" creationId="{FBA26B9D-1111-EA82-651D-ED464C534232}"/>
          </ac:picMkLst>
        </pc:picChg>
        <pc:picChg chg="mod">
          <ac:chgData name="Gagan Marwaha" userId="9b1294b7c1adcb30" providerId="LiveId" clId="{20729102-1363-4651-9720-B4132D3798D3}" dt="2024-01-19T00:31:07.629" v="184" actId="1035"/>
          <ac:picMkLst>
            <pc:docMk/>
            <pc:sldMk cId="3194476139" sldId="257"/>
            <ac:picMk id="29" creationId="{59A275EF-FBEE-46E5-AE83-93659413AFAF}"/>
          </ac:picMkLst>
        </pc:picChg>
        <pc:picChg chg="mod">
          <ac:chgData name="Gagan Marwaha" userId="9b1294b7c1adcb30" providerId="LiveId" clId="{20729102-1363-4651-9720-B4132D3798D3}" dt="2024-01-19T00:31:07.629" v="184" actId="1035"/>
          <ac:picMkLst>
            <pc:docMk/>
            <pc:sldMk cId="3194476139" sldId="257"/>
            <ac:picMk id="32" creationId="{42F0CF27-69FA-4594-A8CC-5D9FA642FC70}"/>
          </ac:picMkLst>
        </pc:picChg>
        <pc:picChg chg="mod">
          <ac:chgData name="Gagan Marwaha" userId="9b1294b7c1adcb30" providerId="LiveId" clId="{20729102-1363-4651-9720-B4132D3798D3}" dt="2024-01-19T00:31:07.629" v="184" actId="1035"/>
          <ac:picMkLst>
            <pc:docMk/>
            <pc:sldMk cId="3194476139" sldId="257"/>
            <ac:picMk id="33" creationId="{419AE771-2DAF-455C-8715-13C1236D0603}"/>
          </ac:picMkLst>
        </pc:picChg>
        <pc:picChg chg="del">
          <ac:chgData name="Gagan Marwaha" userId="9b1294b7c1adcb30" providerId="LiveId" clId="{20729102-1363-4651-9720-B4132D3798D3}" dt="2024-01-19T00:28:05.429" v="30" actId="478"/>
          <ac:picMkLst>
            <pc:docMk/>
            <pc:sldMk cId="3194476139" sldId="257"/>
            <ac:picMk id="36" creationId="{5E600ECB-100F-4330-A6FC-DE9A39283F04}"/>
          </ac:picMkLst>
        </pc:picChg>
        <pc:picChg chg="mod">
          <ac:chgData name="Gagan Marwaha" userId="9b1294b7c1adcb30" providerId="LiveId" clId="{20729102-1363-4651-9720-B4132D3798D3}" dt="2024-01-20T23:31:30.674" v="1351" actId="1037"/>
          <ac:picMkLst>
            <pc:docMk/>
            <pc:sldMk cId="3194476139" sldId="257"/>
            <ac:picMk id="43" creationId="{C40BED03-C086-4898-A615-0C36B92B1F90}"/>
          </ac:picMkLst>
        </pc:picChg>
        <pc:picChg chg="mod">
          <ac:chgData name="Gagan Marwaha" userId="9b1294b7c1adcb30" providerId="LiveId" clId="{20729102-1363-4651-9720-B4132D3798D3}" dt="2024-01-20T23:31:40.677" v="1361" actId="1037"/>
          <ac:picMkLst>
            <pc:docMk/>
            <pc:sldMk cId="3194476139" sldId="257"/>
            <ac:picMk id="44" creationId="{6A866BA6-90BD-43A6-B6CD-73D8C9EE6C9D}"/>
          </ac:picMkLst>
        </pc:picChg>
        <pc:picChg chg="del">
          <ac:chgData name="Gagan Marwaha" userId="9b1294b7c1adcb30" providerId="LiveId" clId="{20729102-1363-4651-9720-B4132D3798D3}" dt="2024-01-19T00:28:29.084" v="38" actId="478"/>
          <ac:picMkLst>
            <pc:docMk/>
            <pc:sldMk cId="3194476139" sldId="257"/>
            <ac:picMk id="45" creationId="{2CFF693E-DF8D-417F-B620-04F0D3C8CB04}"/>
          </ac:picMkLst>
        </pc:picChg>
        <pc:picChg chg="del">
          <ac:chgData name="Gagan Marwaha" userId="9b1294b7c1adcb30" providerId="LiveId" clId="{20729102-1363-4651-9720-B4132D3798D3}" dt="2024-01-19T00:28:20.417" v="36" actId="478"/>
          <ac:picMkLst>
            <pc:docMk/>
            <pc:sldMk cId="3194476139" sldId="257"/>
            <ac:picMk id="46" creationId="{314D329A-4E96-46DB-8889-19F26703CD30}"/>
          </ac:picMkLst>
        </pc:picChg>
        <pc:picChg chg="del">
          <ac:chgData name="Gagan Marwaha" userId="9b1294b7c1adcb30" providerId="LiveId" clId="{20729102-1363-4651-9720-B4132D3798D3}" dt="2024-01-19T00:30:52.606" v="148" actId="478"/>
          <ac:picMkLst>
            <pc:docMk/>
            <pc:sldMk cId="3194476139" sldId="257"/>
            <ac:picMk id="47" creationId="{D5D78992-1CB3-4630-969D-B9E493F5B6DE}"/>
          </ac:picMkLst>
        </pc:picChg>
        <pc:picChg chg="del">
          <ac:chgData name="Gagan Marwaha" userId="9b1294b7c1adcb30" providerId="LiveId" clId="{20729102-1363-4651-9720-B4132D3798D3}" dt="2024-01-19T00:28:14.980" v="34" actId="478"/>
          <ac:picMkLst>
            <pc:docMk/>
            <pc:sldMk cId="3194476139" sldId="257"/>
            <ac:picMk id="48" creationId="{C0F029E8-2D65-479E-A7B3-454AE86E6995}"/>
          </ac:picMkLst>
        </pc:picChg>
        <pc:picChg chg="del">
          <ac:chgData name="Gagan Marwaha" userId="9b1294b7c1adcb30" providerId="LiveId" clId="{20729102-1363-4651-9720-B4132D3798D3}" dt="2024-01-19T00:30:52.606" v="148" actId="478"/>
          <ac:picMkLst>
            <pc:docMk/>
            <pc:sldMk cId="3194476139" sldId="257"/>
            <ac:picMk id="49" creationId="{36F50AC1-4221-4FE4-8E78-F7AFA5E23334}"/>
          </ac:picMkLst>
        </pc:picChg>
        <pc:picChg chg="del">
          <ac:chgData name="Gagan Marwaha" userId="9b1294b7c1adcb30" providerId="LiveId" clId="{20729102-1363-4651-9720-B4132D3798D3}" dt="2024-01-19T00:30:52.606" v="148" actId="478"/>
          <ac:picMkLst>
            <pc:docMk/>
            <pc:sldMk cId="3194476139" sldId="257"/>
            <ac:picMk id="50" creationId="{E96ED57F-677A-4676-84A5-B049CE2F1E5B}"/>
          </ac:picMkLst>
        </pc:picChg>
        <pc:picChg chg="del">
          <ac:chgData name="Gagan Marwaha" userId="9b1294b7c1adcb30" providerId="LiveId" clId="{20729102-1363-4651-9720-B4132D3798D3}" dt="2024-01-19T00:28:27.101" v="37" actId="478"/>
          <ac:picMkLst>
            <pc:docMk/>
            <pc:sldMk cId="3194476139" sldId="257"/>
            <ac:picMk id="54" creationId="{0B6F4C46-C5FE-4926-AE12-E485FA4BB685}"/>
          </ac:picMkLst>
        </pc:picChg>
        <pc:picChg chg="del">
          <ac:chgData name="Gagan Marwaha" userId="9b1294b7c1adcb30" providerId="LiveId" clId="{20729102-1363-4651-9720-B4132D3798D3}" dt="2024-01-19T00:27:05.905" v="21" actId="478"/>
          <ac:picMkLst>
            <pc:docMk/>
            <pc:sldMk cId="3194476139" sldId="257"/>
            <ac:picMk id="55" creationId="{ABB5E1E6-1A7C-4711-9CF1-8256A29C26F5}"/>
          </ac:picMkLst>
        </pc:picChg>
        <pc:picChg chg="add mod">
          <ac:chgData name="Gagan Marwaha" userId="9b1294b7c1adcb30" providerId="LiveId" clId="{20729102-1363-4651-9720-B4132D3798D3}" dt="2024-01-19T00:47:44.492" v="720" actId="1037"/>
          <ac:picMkLst>
            <pc:docMk/>
            <pc:sldMk cId="3194476139" sldId="257"/>
            <ac:picMk id="1026" creationId="{1C37C071-7004-4C09-B595-2C1DF4063F75}"/>
          </ac:picMkLst>
        </pc:picChg>
        <pc:picChg chg="add mod">
          <ac:chgData name="Gagan Marwaha" userId="9b1294b7c1adcb30" providerId="LiveId" clId="{20729102-1363-4651-9720-B4132D3798D3}" dt="2024-01-19T00:48:03.447" v="721" actId="14100"/>
          <ac:picMkLst>
            <pc:docMk/>
            <pc:sldMk cId="3194476139" sldId="257"/>
            <ac:picMk id="1028" creationId="{CC3D1253-2190-3231-7AC7-EF86A0DF60E8}"/>
          </ac:picMkLst>
        </pc:picChg>
      </pc:sldChg>
      <pc:sldChg chg="addSp modSp mod modAnim modNotesTx">
        <pc:chgData name="Gagan Marwaha" userId="9b1294b7c1adcb30" providerId="LiveId" clId="{20729102-1363-4651-9720-B4132D3798D3}" dt="2024-02-05T12:51:21.976" v="12480" actId="20577"/>
        <pc:sldMkLst>
          <pc:docMk/>
          <pc:sldMk cId="3035834283" sldId="263"/>
        </pc:sldMkLst>
        <pc:spChg chg="mod">
          <ac:chgData name="Gagan Marwaha" userId="9b1294b7c1adcb30" providerId="LiveId" clId="{20729102-1363-4651-9720-B4132D3798D3}" dt="2024-02-04T21:59:18.128" v="11188" actId="1035"/>
          <ac:spMkLst>
            <pc:docMk/>
            <pc:sldMk cId="3035834283" sldId="263"/>
            <ac:spMk id="2" creationId="{AB9C2440-C568-DA99-8EA2-8F6A51FA7A48}"/>
          </ac:spMkLst>
        </pc:spChg>
        <pc:picChg chg="add mod">
          <ac:chgData name="Gagan Marwaha" userId="9b1294b7c1adcb30" providerId="LiveId" clId="{20729102-1363-4651-9720-B4132D3798D3}" dt="2024-02-04T21:40:21.229" v="9719" actId="1037"/>
          <ac:picMkLst>
            <pc:docMk/>
            <pc:sldMk cId="3035834283" sldId="263"/>
            <ac:picMk id="4" creationId="{708541E9-0417-F826-8CCB-A3974BFD7817}"/>
          </ac:picMkLst>
        </pc:picChg>
      </pc:sldChg>
      <pc:sldChg chg="delSp modSp mod modNotesTx">
        <pc:chgData name="Gagan Marwaha" userId="9b1294b7c1adcb30" providerId="LiveId" clId="{20729102-1363-4651-9720-B4132D3798D3}" dt="2024-02-05T13:01:20.055" v="12597" actId="1036"/>
        <pc:sldMkLst>
          <pc:docMk/>
          <pc:sldMk cId="3712030640" sldId="265"/>
        </pc:sldMkLst>
        <pc:spChg chg="mod">
          <ac:chgData name="Gagan Marwaha" userId="9b1294b7c1adcb30" providerId="LiveId" clId="{20729102-1363-4651-9720-B4132D3798D3}" dt="2024-02-05T13:01:08.933" v="12587" actId="6549"/>
          <ac:spMkLst>
            <pc:docMk/>
            <pc:sldMk cId="3712030640" sldId="265"/>
            <ac:spMk id="5" creationId="{7C52299D-E8E6-8052-0051-6A1F6B0880EC}"/>
          </ac:spMkLst>
        </pc:spChg>
        <pc:spChg chg="del">
          <ac:chgData name="Gagan Marwaha" userId="9b1294b7c1adcb30" providerId="LiveId" clId="{20729102-1363-4651-9720-B4132D3798D3}" dt="2024-02-04T12:44:08.457" v="5264" actId="478"/>
          <ac:spMkLst>
            <pc:docMk/>
            <pc:sldMk cId="3712030640" sldId="265"/>
            <ac:spMk id="7" creationId="{5835EA13-7B37-12E6-A62D-2ED2CE7ED820}"/>
          </ac:spMkLst>
        </pc:spChg>
        <pc:spChg chg="del">
          <ac:chgData name="Gagan Marwaha" userId="9b1294b7c1adcb30" providerId="LiveId" clId="{20729102-1363-4651-9720-B4132D3798D3}" dt="2024-02-04T12:44:05.878" v="5263" actId="478"/>
          <ac:spMkLst>
            <pc:docMk/>
            <pc:sldMk cId="3712030640" sldId="265"/>
            <ac:spMk id="9" creationId="{780E7336-E244-1AAE-5087-56FF7892835C}"/>
          </ac:spMkLst>
        </pc:spChg>
        <pc:spChg chg="mod">
          <ac:chgData name="Gagan Marwaha" userId="9b1294b7c1adcb30" providerId="LiveId" clId="{20729102-1363-4651-9720-B4132D3798D3}" dt="2024-02-05T13:01:20.055" v="12597" actId="1036"/>
          <ac:spMkLst>
            <pc:docMk/>
            <pc:sldMk cId="3712030640" sldId="265"/>
            <ac:spMk id="10" creationId="{C7674113-B1C5-A426-C7C5-7B8056838B27}"/>
          </ac:spMkLst>
        </pc:spChg>
        <pc:spChg chg="del">
          <ac:chgData name="Gagan Marwaha" userId="9b1294b7c1adcb30" providerId="LiveId" clId="{20729102-1363-4651-9720-B4132D3798D3}" dt="2024-02-04T12:44:10.936" v="5265" actId="478"/>
          <ac:spMkLst>
            <pc:docMk/>
            <pc:sldMk cId="3712030640" sldId="265"/>
            <ac:spMk id="11" creationId="{016A51E7-1E47-2AB9-659B-B516EE37B8C0}"/>
          </ac:spMkLst>
        </pc:spChg>
        <pc:spChg chg="del">
          <ac:chgData name="Gagan Marwaha" userId="9b1294b7c1adcb30" providerId="LiveId" clId="{20729102-1363-4651-9720-B4132D3798D3}" dt="2024-02-04T12:44:01.777" v="5262" actId="478"/>
          <ac:spMkLst>
            <pc:docMk/>
            <pc:sldMk cId="3712030640" sldId="265"/>
            <ac:spMk id="13" creationId="{AEF777C4-58F5-CA27-8A95-8318C78E5CB3}"/>
          </ac:spMkLst>
        </pc:spChg>
        <pc:spChg chg="del">
          <ac:chgData name="Gagan Marwaha" userId="9b1294b7c1adcb30" providerId="LiveId" clId="{20729102-1363-4651-9720-B4132D3798D3}" dt="2024-02-04T12:44:42.024" v="5311" actId="478"/>
          <ac:spMkLst>
            <pc:docMk/>
            <pc:sldMk cId="3712030640" sldId="265"/>
            <ac:spMk id="16" creationId="{B431FBF9-05AD-1CB9-9372-D903030C784E}"/>
          </ac:spMkLst>
        </pc:spChg>
        <pc:spChg chg="del">
          <ac:chgData name="Gagan Marwaha" userId="9b1294b7c1adcb30" providerId="LiveId" clId="{20729102-1363-4651-9720-B4132D3798D3}" dt="2024-02-04T12:44:17.300" v="5266" actId="478"/>
          <ac:spMkLst>
            <pc:docMk/>
            <pc:sldMk cId="3712030640" sldId="265"/>
            <ac:spMk id="17" creationId="{19AE7DC2-5A67-C291-D476-96BA94524317}"/>
          </ac:spMkLst>
        </pc:spChg>
        <pc:spChg chg="del">
          <ac:chgData name="Gagan Marwaha" userId="9b1294b7c1adcb30" providerId="LiveId" clId="{20729102-1363-4651-9720-B4132D3798D3}" dt="2024-02-04T12:44:39.667" v="5310" actId="478"/>
          <ac:spMkLst>
            <pc:docMk/>
            <pc:sldMk cId="3712030640" sldId="265"/>
            <ac:spMk id="18" creationId="{BAF33C85-9303-2B8A-7D67-86EEF66C3A48}"/>
          </ac:spMkLst>
        </pc:spChg>
        <pc:spChg chg="mod">
          <ac:chgData name="Gagan Marwaha" userId="9b1294b7c1adcb30" providerId="LiveId" clId="{20729102-1363-4651-9720-B4132D3798D3}" dt="2024-02-05T12:49:40.204" v="12455" actId="207"/>
          <ac:spMkLst>
            <pc:docMk/>
            <pc:sldMk cId="3712030640" sldId="265"/>
            <ac:spMk id="20" creationId="{7ED62F77-327F-6C69-A938-4F7BFC21E0FF}"/>
          </ac:spMkLst>
        </pc:spChg>
        <pc:picChg chg="mod">
          <ac:chgData name="Gagan Marwaha" userId="9b1294b7c1adcb30" providerId="LiveId" clId="{20729102-1363-4651-9720-B4132D3798D3}" dt="2024-02-04T21:41:58.839" v="9786" actId="1036"/>
          <ac:picMkLst>
            <pc:docMk/>
            <pc:sldMk cId="3712030640" sldId="265"/>
            <ac:picMk id="4" creationId="{3B960E7A-5797-2F82-7D45-82BE2C5E9152}"/>
          </ac:picMkLst>
        </pc:picChg>
        <pc:picChg chg="del">
          <ac:chgData name="Gagan Marwaha" userId="9b1294b7c1adcb30" providerId="LiveId" clId="{20729102-1363-4651-9720-B4132D3798D3}" dt="2024-02-04T12:43:55.081" v="5261" actId="478"/>
          <ac:picMkLst>
            <pc:docMk/>
            <pc:sldMk cId="3712030640" sldId="265"/>
            <ac:picMk id="12" creationId="{FFEAFC98-7C16-3EF8-3C0C-9A1F8F2CD8E6}"/>
          </ac:picMkLst>
        </pc:picChg>
        <pc:picChg chg="mod">
          <ac:chgData name="Gagan Marwaha" userId="9b1294b7c1adcb30" providerId="LiveId" clId="{20729102-1363-4651-9720-B4132D3798D3}" dt="2024-02-04T14:23:12.699" v="6407" actId="1037"/>
          <ac:picMkLst>
            <pc:docMk/>
            <pc:sldMk cId="3712030640" sldId="265"/>
            <ac:picMk id="14" creationId="{A7BEA245-B816-4540-764C-7968AA4D7645}"/>
          </ac:picMkLst>
        </pc:picChg>
        <pc:picChg chg="del">
          <ac:chgData name="Gagan Marwaha" userId="9b1294b7c1adcb30" providerId="LiveId" clId="{20729102-1363-4651-9720-B4132D3798D3}" dt="2024-02-04T21:41:49.906" v="9751" actId="478"/>
          <ac:picMkLst>
            <pc:docMk/>
            <pc:sldMk cId="3712030640" sldId="265"/>
            <ac:picMk id="15" creationId="{222270EC-AC10-4D9D-BA48-A25D86198469}"/>
          </ac:picMkLst>
        </pc:picChg>
      </pc:sldChg>
      <pc:sldChg chg="delSp modSp mod">
        <pc:chgData name="Gagan Marwaha" userId="9b1294b7c1adcb30" providerId="LiveId" clId="{20729102-1363-4651-9720-B4132D3798D3}" dt="2024-02-05T12:59:28.121" v="12507" actId="6549"/>
        <pc:sldMkLst>
          <pc:docMk/>
          <pc:sldMk cId="58679169" sldId="266"/>
        </pc:sldMkLst>
        <pc:spChg chg="mod">
          <ac:chgData name="Gagan Marwaha" userId="9b1294b7c1adcb30" providerId="LiveId" clId="{20729102-1363-4651-9720-B4132D3798D3}" dt="2024-02-05T12:59:28.121" v="12507" actId="6549"/>
          <ac:spMkLst>
            <pc:docMk/>
            <pc:sldMk cId="58679169" sldId="266"/>
            <ac:spMk id="5" creationId="{7C52299D-E8E6-8052-0051-6A1F6B0880EC}"/>
          </ac:spMkLst>
        </pc:spChg>
        <pc:spChg chg="mod">
          <ac:chgData name="Gagan Marwaha" userId="9b1294b7c1adcb30" providerId="LiveId" clId="{20729102-1363-4651-9720-B4132D3798D3}" dt="2024-02-04T15:55:48.836" v="7317" actId="14100"/>
          <ac:spMkLst>
            <pc:docMk/>
            <pc:sldMk cId="58679169" sldId="266"/>
            <ac:spMk id="26" creationId="{CAA80D28-8682-4AA0-E9E5-7B0AF5D7E7A8}"/>
          </ac:spMkLst>
        </pc:spChg>
        <pc:spChg chg="mod">
          <ac:chgData name="Gagan Marwaha" userId="9b1294b7c1adcb30" providerId="LiveId" clId="{20729102-1363-4651-9720-B4132D3798D3}" dt="2024-02-04T02:47:12.329" v="4795" actId="14100"/>
          <ac:spMkLst>
            <pc:docMk/>
            <pc:sldMk cId="58679169" sldId="266"/>
            <ac:spMk id="27" creationId="{4B1BE329-2242-2ED4-A144-AE6BE06808BE}"/>
          </ac:spMkLst>
        </pc:spChg>
        <pc:spChg chg="mod">
          <ac:chgData name="Gagan Marwaha" userId="9b1294b7c1adcb30" providerId="LiveId" clId="{20729102-1363-4651-9720-B4132D3798D3}" dt="2024-02-04T02:46:54.408" v="4792" actId="14100"/>
          <ac:spMkLst>
            <pc:docMk/>
            <pc:sldMk cId="58679169" sldId="266"/>
            <ac:spMk id="28" creationId="{F39658B9-0E89-8FEA-1285-6DE5B60F88C4}"/>
          </ac:spMkLst>
        </pc:spChg>
        <pc:spChg chg="mod">
          <ac:chgData name="Gagan Marwaha" userId="9b1294b7c1adcb30" providerId="LiveId" clId="{20729102-1363-4651-9720-B4132D3798D3}" dt="2024-02-04T02:46:58.369" v="4793" actId="14100"/>
          <ac:spMkLst>
            <pc:docMk/>
            <pc:sldMk cId="58679169" sldId="266"/>
            <ac:spMk id="31" creationId="{C1331DE3-CA9F-3083-2949-AFFD3D21BBAB}"/>
          </ac:spMkLst>
        </pc:spChg>
        <pc:spChg chg="mod">
          <ac:chgData name="Gagan Marwaha" userId="9b1294b7c1adcb30" providerId="LiveId" clId="{20729102-1363-4651-9720-B4132D3798D3}" dt="2024-02-04T02:47:30.712" v="4796" actId="14100"/>
          <ac:spMkLst>
            <pc:docMk/>
            <pc:sldMk cId="58679169" sldId="266"/>
            <ac:spMk id="36" creationId="{1FD7201E-C6E4-8314-9BED-CAE94BF8F241}"/>
          </ac:spMkLst>
        </pc:spChg>
        <pc:spChg chg="mod">
          <ac:chgData name="Gagan Marwaha" userId="9b1294b7c1adcb30" providerId="LiveId" clId="{20729102-1363-4651-9720-B4132D3798D3}" dt="2024-02-04T02:47:46.776" v="4808" actId="14100"/>
          <ac:spMkLst>
            <pc:docMk/>
            <pc:sldMk cId="58679169" sldId="266"/>
            <ac:spMk id="37" creationId="{E8A6FD66-0171-A15D-5A1B-F22C6A2B0477}"/>
          </ac:spMkLst>
        </pc:spChg>
        <pc:spChg chg="mod">
          <ac:chgData name="Gagan Marwaha" userId="9b1294b7c1adcb30" providerId="LiveId" clId="{20729102-1363-4651-9720-B4132D3798D3}" dt="2024-02-04T02:47:40.180" v="4807" actId="1037"/>
          <ac:spMkLst>
            <pc:docMk/>
            <pc:sldMk cId="58679169" sldId="266"/>
            <ac:spMk id="38" creationId="{6B1A74E9-7927-8BEE-46B8-7FB3B343A7A1}"/>
          </ac:spMkLst>
        </pc:spChg>
        <pc:spChg chg="mod">
          <ac:chgData name="Gagan Marwaha" userId="9b1294b7c1adcb30" providerId="LiveId" clId="{20729102-1363-4651-9720-B4132D3798D3}" dt="2024-02-04T15:57:01.561" v="7332" actId="20577"/>
          <ac:spMkLst>
            <pc:docMk/>
            <pc:sldMk cId="58679169" sldId="266"/>
            <ac:spMk id="39" creationId="{1D3DC46D-3015-BE1A-7961-E37A0F8EE217}"/>
          </ac:spMkLst>
        </pc:spChg>
        <pc:picChg chg="mod">
          <ac:chgData name="Gagan Marwaha" userId="9b1294b7c1adcb30" providerId="LiveId" clId="{20729102-1363-4651-9720-B4132D3798D3}" dt="2024-02-04T21:42:53.363" v="9848" actId="1035"/>
          <ac:picMkLst>
            <pc:docMk/>
            <pc:sldMk cId="58679169" sldId="266"/>
            <ac:picMk id="4" creationId="{972277A8-B116-308D-8418-F2FA1D0C176D}"/>
          </ac:picMkLst>
        </pc:picChg>
        <pc:picChg chg="del">
          <ac:chgData name="Gagan Marwaha" userId="9b1294b7c1adcb30" providerId="LiveId" clId="{20729102-1363-4651-9720-B4132D3798D3}" dt="2024-02-04T21:42:43.853" v="9825" actId="478"/>
          <ac:picMkLst>
            <pc:docMk/>
            <pc:sldMk cId="58679169" sldId="266"/>
            <ac:picMk id="11" creationId="{AC7CEEF1-A7BD-3C7D-36DA-CF9E4F34B590}"/>
          </ac:picMkLst>
        </pc:picChg>
      </pc:sldChg>
      <pc:sldChg chg="addSp delSp modSp mod modNotesTx">
        <pc:chgData name="Gagan Marwaha" userId="9b1294b7c1adcb30" providerId="LiveId" clId="{20729102-1363-4651-9720-B4132D3798D3}" dt="2024-02-05T16:32:15.359" v="13768" actId="20577"/>
        <pc:sldMkLst>
          <pc:docMk/>
          <pc:sldMk cId="4118536010" sldId="268"/>
        </pc:sldMkLst>
        <pc:spChg chg="mod">
          <ac:chgData name="Gagan Marwaha" userId="9b1294b7c1adcb30" providerId="LiveId" clId="{20729102-1363-4651-9720-B4132D3798D3}" dt="2024-02-05T13:02:01.177" v="12640" actId="20577"/>
          <ac:spMkLst>
            <pc:docMk/>
            <pc:sldMk cId="4118536010" sldId="268"/>
            <ac:spMk id="5" creationId="{7C52299D-E8E6-8052-0051-6A1F6B0880EC}"/>
          </ac:spMkLst>
        </pc:spChg>
        <pc:spChg chg="mod">
          <ac:chgData name="Gagan Marwaha" userId="9b1294b7c1adcb30" providerId="LiveId" clId="{20729102-1363-4651-9720-B4132D3798D3}" dt="2024-02-05T13:02:31.888" v="12665" actId="1036"/>
          <ac:spMkLst>
            <pc:docMk/>
            <pc:sldMk cId="4118536010" sldId="268"/>
            <ac:spMk id="15" creationId="{361FB7BF-A86F-DE53-01C6-178B3B6B511F}"/>
          </ac:spMkLst>
        </pc:spChg>
        <pc:spChg chg="mod">
          <ac:chgData name="Gagan Marwaha" userId="9b1294b7c1adcb30" providerId="LiveId" clId="{20729102-1363-4651-9720-B4132D3798D3}" dt="2024-02-05T13:02:38.898" v="12673" actId="1036"/>
          <ac:spMkLst>
            <pc:docMk/>
            <pc:sldMk cId="4118536010" sldId="268"/>
            <ac:spMk id="17" creationId="{198A8151-A954-B6CA-09E5-0AA6696330E3}"/>
          </ac:spMkLst>
        </pc:spChg>
        <pc:picChg chg="mod">
          <ac:chgData name="Gagan Marwaha" userId="9b1294b7c1adcb30" providerId="LiveId" clId="{20729102-1363-4651-9720-B4132D3798D3}" dt="2024-02-05T16:27:55.477" v="13725" actId="1038"/>
          <ac:picMkLst>
            <pc:docMk/>
            <pc:sldMk cId="4118536010" sldId="268"/>
            <ac:picMk id="8" creationId="{DAB8001D-430B-C822-0F1C-D329F269351F}"/>
          </ac:picMkLst>
        </pc:picChg>
        <pc:picChg chg="mod">
          <ac:chgData name="Gagan Marwaha" userId="9b1294b7c1adcb30" providerId="LiveId" clId="{20729102-1363-4651-9720-B4132D3798D3}" dt="2024-02-04T21:43:21.814" v="9914" actId="1035"/>
          <ac:picMkLst>
            <pc:docMk/>
            <pc:sldMk cId="4118536010" sldId="268"/>
            <ac:picMk id="9" creationId="{0985E011-FCE0-29DF-B071-BA453F423F9D}"/>
          </ac:picMkLst>
        </pc:picChg>
        <pc:picChg chg="add mod">
          <ac:chgData name="Gagan Marwaha" userId="9b1294b7c1adcb30" providerId="LiveId" clId="{20729102-1363-4651-9720-B4132D3798D3}" dt="2024-02-05T13:02:28.410" v="12664" actId="1036"/>
          <ac:picMkLst>
            <pc:docMk/>
            <pc:sldMk cId="4118536010" sldId="268"/>
            <ac:picMk id="10" creationId="{04D210A0-2854-4194-FF77-CCD97BC3F6A9}"/>
          </ac:picMkLst>
        </pc:picChg>
        <pc:picChg chg="del">
          <ac:chgData name="Gagan Marwaha" userId="9b1294b7c1adcb30" providerId="LiveId" clId="{20729102-1363-4651-9720-B4132D3798D3}" dt="2024-02-04T21:43:15.434" v="9878" actId="478"/>
          <ac:picMkLst>
            <pc:docMk/>
            <pc:sldMk cId="4118536010" sldId="268"/>
            <ac:picMk id="12" creationId="{B01DBDB9-F4B4-4428-1F25-65AB7DA6D98E}"/>
          </ac:picMkLst>
        </pc:picChg>
        <pc:picChg chg="mod">
          <ac:chgData name="Gagan Marwaha" userId="9b1294b7c1adcb30" providerId="LiveId" clId="{20729102-1363-4651-9720-B4132D3798D3}" dt="2024-02-05T13:02:23.552" v="12660" actId="1036"/>
          <ac:picMkLst>
            <pc:docMk/>
            <pc:sldMk cId="4118536010" sldId="268"/>
            <ac:picMk id="16" creationId="{3A2BA359-4485-D2EC-CFB9-779BF65D2E1B}"/>
          </ac:picMkLst>
        </pc:picChg>
        <pc:picChg chg="del mod">
          <ac:chgData name="Gagan Marwaha" userId="9b1294b7c1adcb30" providerId="LiveId" clId="{20729102-1363-4651-9720-B4132D3798D3}" dt="2024-02-03T02:42:04.794" v="2746" actId="478"/>
          <ac:picMkLst>
            <pc:docMk/>
            <pc:sldMk cId="4118536010" sldId="268"/>
            <ac:picMk id="18" creationId="{0A33196B-91BE-8F37-E2B5-6CA4E07D838C}"/>
          </ac:picMkLst>
        </pc:picChg>
        <pc:picChg chg="mod">
          <ac:chgData name="Gagan Marwaha" userId="9b1294b7c1adcb30" providerId="LiveId" clId="{20729102-1363-4651-9720-B4132D3798D3}" dt="2024-02-05T13:02:45.004" v="12685" actId="1037"/>
          <ac:picMkLst>
            <pc:docMk/>
            <pc:sldMk cId="4118536010" sldId="268"/>
            <ac:picMk id="20" creationId="{E7ADFDF4-6B9B-7C19-DD60-3EB45EA029C9}"/>
          </ac:picMkLst>
        </pc:picChg>
      </pc:sldChg>
      <pc:sldChg chg="delSp modSp mod modNotesTx">
        <pc:chgData name="Gagan Marwaha" userId="9b1294b7c1adcb30" providerId="LiveId" clId="{20729102-1363-4651-9720-B4132D3798D3}" dt="2024-02-05T16:40:10.346" v="13848" actId="20577"/>
        <pc:sldMkLst>
          <pc:docMk/>
          <pc:sldMk cId="3776904886" sldId="269"/>
        </pc:sldMkLst>
        <pc:spChg chg="mod">
          <ac:chgData name="Gagan Marwaha" userId="9b1294b7c1adcb30" providerId="LiveId" clId="{20729102-1363-4651-9720-B4132D3798D3}" dt="2024-02-05T13:00:42.905" v="12586" actId="1035"/>
          <ac:spMkLst>
            <pc:docMk/>
            <pc:sldMk cId="3776904886" sldId="269"/>
            <ac:spMk id="3" creationId="{46791AE5-2A37-82A5-087E-BE1900DD97F5}"/>
          </ac:spMkLst>
        </pc:spChg>
        <pc:spChg chg="mod">
          <ac:chgData name="Gagan Marwaha" userId="9b1294b7c1adcb30" providerId="LiveId" clId="{20729102-1363-4651-9720-B4132D3798D3}" dt="2024-02-05T13:00:33.384" v="12575" actId="1038"/>
          <ac:spMkLst>
            <pc:docMk/>
            <pc:sldMk cId="3776904886" sldId="269"/>
            <ac:spMk id="5" creationId="{7C52299D-E8E6-8052-0051-6A1F6B0880EC}"/>
          </ac:spMkLst>
        </pc:spChg>
        <pc:spChg chg="mod">
          <ac:chgData name="Gagan Marwaha" userId="9b1294b7c1adcb30" providerId="LiveId" clId="{20729102-1363-4651-9720-B4132D3798D3}" dt="2024-02-05T16:39:39.707" v="13839" actId="12"/>
          <ac:spMkLst>
            <pc:docMk/>
            <pc:sldMk cId="3776904886" sldId="269"/>
            <ac:spMk id="11" creationId="{EFAA8BF8-722E-9B08-9A07-10D316D27C9B}"/>
          </ac:spMkLst>
        </pc:spChg>
        <pc:spChg chg="mod">
          <ac:chgData name="Gagan Marwaha" userId="9b1294b7c1adcb30" providerId="LiveId" clId="{20729102-1363-4651-9720-B4132D3798D3}" dt="2024-02-05T16:40:10.346" v="13848" actId="20577"/>
          <ac:spMkLst>
            <pc:docMk/>
            <pc:sldMk cId="3776904886" sldId="269"/>
            <ac:spMk id="19" creationId="{2345DF04-CBB3-8FE1-03CC-19CE68497D1D}"/>
          </ac:spMkLst>
        </pc:spChg>
        <pc:spChg chg="mod">
          <ac:chgData name="Gagan Marwaha" userId="9b1294b7c1adcb30" providerId="LiveId" clId="{20729102-1363-4651-9720-B4132D3798D3}" dt="2024-02-05T12:48:42.995" v="12451" actId="1076"/>
          <ac:spMkLst>
            <pc:docMk/>
            <pc:sldMk cId="3776904886" sldId="269"/>
            <ac:spMk id="20" creationId="{A97576A4-A886-A4FD-C9FA-BCFDC2499FBF}"/>
          </ac:spMkLst>
        </pc:spChg>
        <pc:picChg chg="mod">
          <ac:chgData name="Gagan Marwaha" userId="9b1294b7c1adcb30" providerId="LiveId" clId="{20729102-1363-4651-9720-B4132D3798D3}" dt="2024-02-04T21:41:32.039" v="9750" actId="1037"/>
          <ac:picMkLst>
            <pc:docMk/>
            <pc:sldMk cId="3776904886" sldId="269"/>
            <ac:picMk id="15" creationId="{D5EA40B1-A17F-4878-E444-717F95D27F2B}"/>
          </ac:picMkLst>
        </pc:picChg>
        <pc:picChg chg="del">
          <ac:chgData name="Gagan Marwaha" userId="9b1294b7c1adcb30" providerId="LiveId" clId="{20729102-1363-4651-9720-B4132D3798D3}" dt="2024-02-04T21:41:25.766" v="9722" actId="478"/>
          <ac:picMkLst>
            <pc:docMk/>
            <pc:sldMk cId="3776904886" sldId="269"/>
            <ac:picMk id="16" creationId="{64C222C4-0B52-09C3-4065-D995449ED3AF}"/>
          </ac:picMkLst>
        </pc:picChg>
      </pc:sldChg>
      <pc:sldChg chg="addSp delSp modSp mod modAnim modNotesTx">
        <pc:chgData name="Gagan Marwaha" userId="9b1294b7c1adcb30" providerId="LiveId" clId="{20729102-1363-4651-9720-B4132D3798D3}" dt="2024-02-05T12:40:26.724" v="12356" actId="478"/>
        <pc:sldMkLst>
          <pc:docMk/>
          <pc:sldMk cId="1012543274" sldId="271"/>
        </pc:sldMkLst>
        <pc:spChg chg="mod">
          <ac:chgData name="Gagan Marwaha" userId="9b1294b7c1adcb30" providerId="LiveId" clId="{20729102-1363-4651-9720-B4132D3798D3}" dt="2024-02-04T14:21:40.846" v="6291" actId="1037"/>
          <ac:spMkLst>
            <pc:docMk/>
            <pc:sldMk cId="1012543274" sldId="271"/>
            <ac:spMk id="2" creationId="{A3EAF2FA-DA89-8247-B778-A8708B4069A0}"/>
          </ac:spMkLst>
        </pc:spChg>
        <pc:picChg chg="add mod">
          <ac:chgData name="Gagan Marwaha" userId="9b1294b7c1adcb30" providerId="LiveId" clId="{20729102-1363-4651-9720-B4132D3798D3}" dt="2024-02-04T01:56:10.334" v="4743" actId="1037"/>
          <ac:picMkLst>
            <pc:docMk/>
            <pc:sldMk cId="1012543274" sldId="271"/>
            <ac:picMk id="5" creationId="{B3CCA140-7305-B866-C80D-628EAB8C3DE1}"/>
          </ac:picMkLst>
        </pc:picChg>
        <pc:picChg chg="add del mod">
          <ac:chgData name="Gagan Marwaha" userId="9b1294b7c1adcb30" providerId="LiveId" clId="{20729102-1363-4651-9720-B4132D3798D3}" dt="2024-02-05T12:40:26.724" v="12356" actId="478"/>
          <ac:picMkLst>
            <pc:docMk/>
            <pc:sldMk cId="1012543274" sldId="271"/>
            <ac:picMk id="8" creationId="{12827BF8-9002-C30A-57DB-F1F276EF0C31}"/>
          </ac:picMkLst>
        </pc:picChg>
      </pc:sldChg>
      <pc:sldChg chg="addSp delSp modSp mod modAnim modNotesTx">
        <pc:chgData name="Gagan Marwaha" userId="9b1294b7c1adcb30" providerId="LiveId" clId="{20729102-1363-4651-9720-B4132D3798D3}" dt="2024-02-10T13:55:54.023" v="14311" actId="1440"/>
        <pc:sldMkLst>
          <pc:docMk/>
          <pc:sldMk cId="2527217319" sldId="272"/>
        </pc:sldMkLst>
        <pc:spChg chg="mod">
          <ac:chgData name="Gagan Marwaha" userId="9b1294b7c1adcb30" providerId="LiveId" clId="{20729102-1363-4651-9720-B4132D3798D3}" dt="2024-02-10T13:54:40.033" v="14310" actId="1038"/>
          <ac:spMkLst>
            <pc:docMk/>
            <pc:sldMk cId="2527217319" sldId="272"/>
            <ac:spMk id="9" creationId="{B19F673A-A975-7DBE-5CBF-FCEF15919D28}"/>
          </ac:spMkLst>
        </pc:spChg>
        <pc:spChg chg="del mod">
          <ac:chgData name="Gagan Marwaha" userId="9b1294b7c1adcb30" providerId="LiveId" clId="{20729102-1363-4651-9720-B4132D3798D3}" dt="2024-02-10T13:54:20.827" v="14269" actId="478"/>
          <ac:spMkLst>
            <pc:docMk/>
            <pc:sldMk cId="2527217319" sldId="272"/>
            <ac:spMk id="10" creationId="{0D4D69F7-AB1A-6FE2-CEEC-93BDAD0247CC}"/>
          </ac:spMkLst>
        </pc:spChg>
        <pc:picChg chg="add mod ord">
          <ac:chgData name="Gagan Marwaha" userId="9b1294b7c1adcb30" providerId="LiveId" clId="{20729102-1363-4651-9720-B4132D3798D3}" dt="2024-02-10T13:55:54.023" v="14311" actId="1440"/>
          <ac:picMkLst>
            <pc:docMk/>
            <pc:sldMk cId="2527217319" sldId="272"/>
            <ac:picMk id="7" creationId="{AFA6C19F-09AC-3CD8-BA2F-9E46AE414FE4}"/>
          </ac:picMkLst>
        </pc:picChg>
        <pc:picChg chg="mod">
          <ac:chgData name="Gagan Marwaha" userId="9b1294b7c1adcb30" providerId="LiveId" clId="{20729102-1363-4651-9720-B4132D3798D3}" dt="2024-02-10T13:54:01.026" v="14240" actId="1076"/>
          <ac:picMkLst>
            <pc:docMk/>
            <pc:sldMk cId="2527217319" sldId="272"/>
            <ac:picMk id="17" creationId="{950269D2-BA68-33A0-8332-3B260481AE00}"/>
          </ac:picMkLst>
        </pc:picChg>
      </pc:sldChg>
      <pc:sldChg chg="addSp delSp modSp mod delAnim modAnim modNotesTx">
        <pc:chgData name="Gagan Marwaha" userId="9b1294b7c1adcb30" providerId="LiveId" clId="{20729102-1363-4651-9720-B4132D3798D3}" dt="2024-02-06T00:51:11.190" v="13849"/>
        <pc:sldMkLst>
          <pc:docMk/>
          <pc:sldMk cId="663149934" sldId="273"/>
        </pc:sldMkLst>
        <pc:spChg chg="add mod">
          <ac:chgData name="Gagan Marwaha" userId="9b1294b7c1adcb30" providerId="LiveId" clId="{20729102-1363-4651-9720-B4132D3798D3}" dt="2024-02-05T12:48:20.881" v="12448" actId="207"/>
          <ac:spMkLst>
            <pc:docMk/>
            <pc:sldMk cId="663149934" sldId="273"/>
            <ac:spMk id="3" creationId="{1BF47A48-AAC6-A0CD-DB48-6FA924D29A16}"/>
          </ac:spMkLst>
        </pc:spChg>
        <pc:spChg chg="add">
          <ac:chgData name="Gagan Marwaha" userId="9b1294b7c1adcb30" providerId="LiveId" clId="{20729102-1363-4651-9720-B4132D3798D3}" dt="2024-02-03T18:09:04.237" v="3725"/>
          <ac:spMkLst>
            <pc:docMk/>
            <pc:sldMk cId="663149934" sldId="273"/>
            <ac:spMk id="3" creationId="{760A64FD-ECFC-588D-FC62-72EBB30A3F29}"/>
          </ac:spMkLst>
        </pc:spChg>
        <pc:spChg chg="add del">
          <ac:chgData name="Gagan Marwaha" userId="9b1294b7c1adcb30" providerId="LiveId" clId="{20729102-1363-4651-9720-B4132D3798D3}" dt="2024-02-04T18:17:59.692" v="8094" actId="478"/>
          <ac:spMkLst>
            <pc:docMk/>
            <pc:sldMk cId="663149934" sldId="273"/>
            <ac:spMk id="5" creationId="{79D59712-A4C3-12FF-7A27-AA4F88ED33DA}"/>
          </ac:spMkLst>
        </pc:spChg>
        <pc:spChg chg="mod">
          <ac:chgData name="Gagan Marwaha" userId="9b1294b7c1adcb30" providerId="LiveId" clId="{20729102-1363-4651-9720-B4132D3798D3}" dt="2024-02-05T01:11:35.521" v="12006" actId="1038"/>
          <ac:spMkLst>
            <pc:docMk/>
            <pc:sldMk cId="663149934" sldId="273"/>
            <ac:spMk id="7" creationId="{A722CC4D-5C3A-7FE1-CA44-ADDFD83BC4D3}"/>
          </ac:spMkLst>
        </pc:spChg>
        <pc:spChg chg="del mod">
          <ac:chgData name="Gagan Marwaha" userId="9b1294b7c1adcb30" providerId="LiveId" clId="{20729102-1363-4651-9720-B4132D3798D3}" dt="2024-02-04T17:55:44.106" v="7521" actId="478"/>
          <ac:spMkLst>
            <pc:docMk/>
            <pc:sldMk cId="663149934" sldId="273"/>
            <ac:spMk id="28" creationId="{36EF4FBB-F8BD-32DA-618D-BC7A54B80228}"/>
          </ac:spMkLst>
        </pc:spChg>
        <pc:picChg chg="mod">
          <ac:chgData name="Gagan Marwaha" userId="9b1294b7c1adcb30" providerId="LiveId" clId="{20729102-1363-4651-9720-B4132D3798D3}" dt="2024-02-04T18:45:30.254" v="9603" actId="1037"/>
          <ac:picMkLst>
            <pc:docMk/>
            <pc:sldMk cId="663149934" sldId="273"/>
            <ac:picMk id="2" creationId="{E90333BB-070E-7F86-FD7F-1E7A4D537958}"/>
          </ac:picMkLst>
        </pc:picChg>
        <pc:picChg chg="del mod">
          <ac:chgData name="Gagan Marwaha" userId="9b1294b7c1adcb30" providerId="LiveId" clId="{20729102-1363-4651-9720-B4132D3798D3}" dt="2024-02-04T18:19:42.239" v="8312" actId="478"/>
          <ac:picMkLst>
            <pc:docMk/>
            <pc:sldMk cId="663149934" sldId="273"/>
            <ac:picMk id="4" creationId="{DF5F19F8-19C4-16AE-2BE6-0160C126ADF0}"/>
          </ac:picMkLst>
        </pc:picChg>
        <pc:picChg chg="add del mod">
          <ac:chgData name="Gagan Marwaha" userId="9b1294b7c1adcb30" providerId="LiveId" clId="{20729102-1363-4651-9720-B4132D3798D3}" dt="2024-02-04T17:55:31.785" v="7519" actId="478"/>
          <ac:picMkLst>
            <pc:docMk/>
            <pc:sldMk cId="663149934" sldId="273"/>
            <ac:picMk id="8" creationId="{C77FC4EC-5D51-2C50-B680-1E3A09DBBEE4}"/>
          </ac:picMkLst>
        </pc:picChg>
        <pc:picChg chg="del mod">
          <ac:chgData name="Gagan Marwaha" userId="9b1294b7c1adcb30" providerId="LiveId" clId="{20729102-1363-4651-9720-B4132D3798D3}" dt="2024-02-04T18:19:37.143" v="8311" actId="478"/>
          <ac:picMkLst>
            <pc:docMk/>
            <pc:sldMk cId="663149934" sldId="273"/>
            <ac:picMk id="23" creationId="{3F2B4F71-1B24-2C8A-B1EA-9D971503BA1A}"/>
          </ac:picMkLst>
        </pc:picChg>
        <pc:picChg chg="mod">
          <ac:chgData name="Gagan Marwaha" userId="9b1294b7c1adcb30" providerId="LiveId" clId="{20729102-1363-4651-9720-B4132D3798D3}" dt="2024-02-04T21:40:57.211" v="9721" actId="1076"/>
          <ac:picMkLst>
            <pc:docMk/>
            <pc:sldMk cId="663149934" sldId="273"/>
            <ac:picMk id="29" creationId="{4FE1C8D2-FC4E-9B37-B2C8-014175DC8A97}"/>
          </ac:picMkLst>
        </pc:picChg>
        <pc:picChg chg="add mod">
          <ac:chgData name="Gagan Marwaha" userId="9b1294b7c1adcb30" providerId="LiveId" clId="{20729102-1363-4651-9720-B4132D3798D3}" dt="2024-02-04T18:45:22.491" v="9582" actId="1037"/>
          <ac:picMkLst>
            <pc:docMk/>
            <pc:sldMk cId="663149934" sldId="273"/>
            <ac:picMk id="1026" creationId="{CAEF8B12-B6E4-374E-AAD4-7E8E5E8479E5}"/>
          </ac:picMkLst>
        </pc:picChg>
      </pc:sldChg>
      <pc:sldChg chg="addSp delSp modSp add mod modNotesTx">
        <pc:chgData name="Gagan Marwaha" userId="9b1294b7c1adcb30" providerId="LiveId" clId="{20729102-1363-4651-9720-B4132D3798D3}" dt="2024-02-05T16:38:56.652" v="13838" actId="1038"/>
        <pc:sldMkLst>
          <pc:docMk/>
          <pc:sldMk cId="1405802697" sldId="274"/>
        </pc:sldMkLst>
        <pc:spChg chg="mod">
          <ac:chgData name="Gagan Marwaha" userId="9b1294b7c1adcb30" providerId="LiveId" clId="{20729102-1363-4651-9720-B4132D3798D3}" dt="2024-02-05T12:59:46.056" v="12528" actId="115"/>
          <ac:spMkLst>
            <pc:docMk/>
            <pc:sldMk cId="1405802697" sldId="274"/>
            <ac:spMk id="5" creationId="{EE2A839B-59FA-116F-6561-EFB27A8AAF3E}"/>
          </ac:spMkLst>
        </pc:spChg>
        <pc:spChg chg="mod">
          <ac:chgData name="Gagan Marwaha" userId="9b1294b7c1adcb30" providerId="LiveId" clId="{20729102-1363-4651-9720-B4132D3798D3}" dt="2024-02-05T16:16:18.572" v="13113" actId="1037"/>
          <ac:spMkLst>
            <pc:docMk/>
            <pc:sldMk cId="1405802697" sldId="274"/>
            <ac:spMk id="7" creationId="{9814BD66-106C-467B-0746-0FAADA157C9D}"/>
          </ac:spMkLst>
        </pc:spChg>
        <pc:spChg chg="mod">
          <ac:chgData name="Gagan Marwaha" userId="9b1294b7c1adcb30" providerId="LiveId" clId="{20729102-1363-4651-9720-B4132D3798D3}" dt="2024-02-05T16:16:18.572" v="13113" actId="1037"/>
          <ac:spMkLst>
            <pc:docMk/>
            <pc:sldMk cId="1405802697" sldId="274"/>
            <ac:spMk id="9" creationId="{2D8E9076-3AF6-29BE-BC92-5139C82168AC}"/>
          </ac:spMkLst>
        </pc:spChg>
        <pc:spChg chg="mod">
          <ac:chgData name="Gagan Marwaha" userId="9b1294b7c1adcb30" providerId="LiveId" clId="{20729102-1363-4651-9720-B4132D3798D3}" dt="2024-02-05T16:23:23.557" v="13666" actId="1038"/>
          <ac:spMkLst>
            <pc:docMk/>
            <pc:sldMk cId="1405802697" sldId="274"/>
            <ac:spMk id="10" creationId="{00D2F711-FA8E-758E-5736-65F454065A6C}"/>
          </ac:spMkLst>
        </pc:spChg>
        <pc:spChg chg="mod">
          <ac:chgData name="Gagan Marwaha" userId="9b1294b7c1adcb30" providerId="LiveId" clId="{20729102-1363-4651-9720-B4132D3798D3}" dt="2024-02-05T16:16:18.572" v="13113" actId="1037"/>
          <ac:spMkLst>
            <pc:docMk/>
            <pc:sldMk cId="1405802697" sldId="274"/>
            <ac:spMk id="11" creationId="{866E24BC-2512-C542-23C5-0A2213E91680}"/>
          </ac:spMkLst>
        </pc:spChg>
        <pc:spChg chg="mod">
          <ac:chgData name="Gagan Marwaha" userId="9b1294b7c1adcb30" providerId="LiveId" clId="{20729102-1363-4651-9720-B4132D3798D3}" dt="2024-02-05T16:16:18.572" v="13113" actId="1037"/>
          <ac:spMkLst>
            <pc:docMk/>
            <pc:sldMk cId="1405802697" sldId="274"/>
            <ac:spMk id="13" creationId="{18904D84-0719-8068-D536-23EA23F6BF03}"/>
          </ac:spMkLst>
        </pc:spChg>
        <pc:spChg chg="add mod">
          <ac:chgData name="Gagan Marwaha" userId="9b1294b7c1adcb30" providerId="LiveId" clId="{20729102-1363-4651-9720-B4132D3798D3}" dt="2024-02-05T16:37:35.502" v="13818" actId="1038"/>
          <ac:spMkLst>
            <pc:docMk/>
            <pc:sldMk cId="1405802697" sldId="274"/>
            <ac:spMk id="14" creationId="{6B9D5EB2-5B71-378F-B35C-DA35D387CBE5}"/>
          </ac:spMkLst>
        </pc:spChg>
        <pc:spChg chg="add mod">
          <ac:chgData name="Gagan Marwaha" userId="9b1294b7c1adcb30" providerId="LiveId" clId="{20729102-1363-4651-9720-B4132D3798D3}" dt="2024-02-05T16:17:52.107" v="13319"/>
          <ac:spMkLst>
            <pc:docMk/>
            <pc:sldMk cId="1405802697" sldId="274"/>
            <ac:spMk id="15" creationId="{53C80699-A6B4-A863-0511-A1B310AF4F18}"/>
          </ac:spMkLst>
        </pc:spChg>
        <pc:spChg chg="mod">
          <ac:chgData name="Gagan Marwaha" userId="9b1294b7c1adcb30" providerId="LiveId" clId="{20729102-1363-4651-9720-B4132D3798D3}" dt="2024-02-05T16:16:18.572" v="13113" actId="1037"/>
          <ac:spMkLst>
            <pc:docMk/>
            <pc:sldMk cId="1405802697" sldId="274"/>
            <ac:spMk id="16" creationId="{858192DA-53BA-1476-2C4D-3A9E90DA685F}"/>
          </ac:spMkLst>
        </pc:spChg>
        <pc:spChg chg="mod">
          <ac:chgData name="Gagan Marwaha" userId="9b1294b7c1adcb30" providerId="LiveId" clId="{20729102-1363-4651-9720-B4132D3798D3}" dt="2024-02-05T16:16:18.572" v="13113" actId="1037"/>
          <ac:spMkLst>
            <pc:docMk/>
            <pc:sldMk cId="1405802697" sldId="274"/>
            <ac:spMk id="17" creationId="{E4940FA1-23C5-EEC6-9CAD-12385969A80D}"/>
          </ac:spMkLst>
        </pc:spChg>
        <pc:spChg chg="mod">
          <ac:chgData name="Gagan Marwaha" userId="9b1294b7c1adcb30" providerId="LiveId" clId="{20729102-1363-4651-9720-B4132D3798D3}" dt="2024-02-05T16:16:18.572" v="13113" actId="1037"/>
          <ac:spMkLst>
            <pc:docMk/>
            <pc:sldMk cId="1405802697" sldId="274"/>
            <ac:spMk id="18" creationId="{112EAD7F-235D-D004-2DE0-3B32F5901BB5}"/>
          </ac:spMkLst>
        </pc:spChg>
        <pc:spChg chg="del">
          <ac:chgData name="Gagan Marwaha" userId="9b1294b7c1adcb30" providerId="LiveId" clId="{20729102-1363-4651-9720-B4132D3798D3}" dt="2024-02-04T12:45:46.374" v="5554" actId="478"/>
          <ac:spMkLst>
            <pc:docMk/>
            <pc:sldMk cId="1405802697" sldId="274"/>
            <ac:spMk id="20" creationId="{44E48EB7-9A68-0783-82D0-9D3C847ADD86}"/>
          </ac:spMkLst>
        </pc:spChg>
        <pc:spChg chg="add mod">
          <ac:chgData name="Gagan Marwaha" userId="9b1294b7c1adcb30" providerId="LiveId" clId="{20729102-1363-4651-9720-B4132D3798D3}" dt="2024-02-05T16:23:52.175" v="13673" actId="20577"/>
          <ac:spMkLst>
            <pc:docMk/>
            <pc:sldMk cId="1405802697" sldId="274"/>
            <ac:spMk id="21" creationId="{6CC7033E-93B3-8E16-E1E4-1F76A1E493A0}"/>
          </ac:spMkLst>
        </pc:spChg>
        <pc:picChg chg="mod">
          <ac:chgData name="Gagan Marwaha" userId="9b1294b7c1adcb30" providerId="LiveId" clId="{20729102-1363-4651-9720-B4132D3798D3}" dt="2024-02-04T21:42:23.200" v="9824" actId="1037"/>
          <ac:picMkLst>
            <pc:docMk/>
            <pc:sldMk cId="1405802697" sldId="274"/>
            <ac:picMk id="4" creationId="{83C30210-DC99-C392-C001-3FDE17B69AB0}"/>
          </ac:picMkLst>
        </pc:picChg>
        <pc:picChg chg="mod">
          <ac:chgData name="Gagan Marwaha" userId="9b1294b7c1adcb30" providerId="LiveId" clId="{20729102-1363-4651-9720-B4132D3798D3}" dt="2024-02-05T16:22:54.434" v="13542" actId="1037"/>
          <ac:picMkLst>
            <pc:docMk/>
            <pc:sldMk cId="1405802697" sldId="274"/>
            <ac:picMk id="12" creationId="{F3783DA1-484F-08A1-9B0C-45C8DD7AEDC3}"/>
          </ac:picMkLst>
        </pc:picChg>
        <pc:picChg chg="del">
          <ac:chgData name="Gagan Marwaha" userId="9b1294b7c1adcb30" providerId="LiveId" clId="{20729102-1363-4651-9720-B4132D3798D3}" dt="2024-02-04T12:45:32.362" v="5552" actId="478"/>
          <ac:picMkLst>
            <pc:docMk/>
            <pc:sldMk cId="1405802697" sldId="274"/>
            <ac:picMk id="14" creationId="{E84D581D-1C3F-1A82-AD0A-FBCE4998DD9C}"/>
          </ac:picMkLst>
        </pc:picChg>
        <pc:picChg chg="del">
          <ac:chgData name="Gagan Marwaha" userId="9b1294b7c1adcb30" providerId="LiveId" clId="{20729102-1363-4651-9720-B4132D3798D3}" dt="2024-02-04T21:42:13.714" v="9787" actId="478"/>
          <ac:picMkLst>
            <pc:docMk/>
            <pc:sldMk cId="1405802697" sldId="274"/>
            <ac:picMk id="15" creationId="{8E9D2A9C-806F-0067-2D0A-D32489EEAD3A}"/>
          </ac:picMkLst>
        </pc:picChg>
        <pc:picChg chg="add del mod">
          <ac:chgData name="Gagan Marwaha" userId="9b1294b7c1adcb30" providerId="LiveId" clId="{20729102-1363-4651-9720-B4132D3798D3}" dt="2024-02-05T16:17:50.551" v="13318" actId="478"/>
          <ac:picMkLst>
            <pc:docMk/>
            <pc:sldMk cId="1405802697" sldId="274"/>
            <ac:picMk id="1026" creationId="{F0B69FBC-ED43-9227-5417-87F8093EBE83}"/>
          </ac:picMkLst>
        </pc:picChg>
        <pc:picChg chg="add mod">
          <ac:chgData name="Gagan Marwaha" userId="9b1294b7c1adcb30" providerId="LiveId" clId="{20729102-1363-4651-9720-B4132D3798D3}" dt="2024-02-05T16:38:56.652" v="13838" actId="1038"/>
          <ac:picMkLst>
            <pc:docMk/>
            <pc:sldMk cId="1405802697" sldId="274"/>
            <ac:picMk id="1028" creationId="{F19F1F2B-1D60-BB69-9F1E-EE619A3003A3}"/>
          </ac:picMkLst>
        </pc:picChg>
      </pc:sldChg>
      <pc:sldChg chg="add del ord">
        <pc:chgData name="Gagan Marwaha" userId="9b1294b7c1adcb30" providerId="LiveId" clId="{20729102-1363-4651-9720-B4132D3798D3}" dt="2024-01-19T00:32:39.468" v="229" actId="47"/>
        <pc:sldMkLst>
          <pc:docMk/>
          <pc:sldMk cId="2274199094" sldId="274"/>
        </pc:sldMkLst>
      </pc:sldChg>
      <pc:sldChg chg="addSp delSp modSp add mod ord delAnim modAnim modNotesTx">
        <pc:chgData name="Gagan Marwaha" userId="9b1294b7c1adcb30" providerId="LiveId" clId="{20729102-1363-4651-9720-B4132D3798D3}" dt="2024-02-05T12:55:30.133" v="12506" actId="20577"/>
        <pc:sldMkLst>
          <pc:docMk/>
          <pc:sldMk cId="726535069" sldId="275"/>
        </pc:sldMkLst>
        <pc:spChg chg="add mod">
          <ac:chgData name="Gagan Marwaha" userId="9b1294b7c1adcb30" providerId="LiveId" clId="{20729102-1363-4651-9720-B4132D3798D3}" dt="2024-02-05T12:45:32.670" v="12445" actId="108"/>
          <ac:spMkLst>
            <pc:docMk/>
            <pc:sldMk cId="726535069" sldId="275"/>
            <ac:spMk id="3" creationId="{367329E9-3DCE-D6A5-420C-F4D909707862}"/>
          </ac:spMkLst>
        </pc:spChg>
        <pc:spChg chg="add mod">
          <ac:chgData name="Gagan Marwaha" userId="9b1294b7c1adcb30" providerId="LiveId" clId="{20729102-1363-4651-9720-B4132D3798D3}" dt="2024-02-04T18:00:34.290" v="7864"/>
          <ac:spMkLst>
            <pc:docMk/>
            <pc:sldMk cId="726535069" sldId="275"/>
            <ac:spMk id="5" creationId="{7E88A49E-4BE8-4BBF-9770-B71040B4F936}"/>
          </ac:spMkLst>
        </pc:spChg>
        <pc:spChg chg="mod">
          <ac:chgData name="Gagan Marwaha" userId="9b1294b7c1adcb30" providerId="LiveId" clId="{20729102-1363-4651-9720-B4132D3798D3}" dt="2024-02-04T22:19:15.251" v="11908" actId="1038"/>
          <ac:spMkLst>
            <pc:docMk/>
            <pc:sldMk cId="726535069" sldId="275"/>
            <ac:spMk id="7" creationId="{B1129178-36F9-D643-9B02-53203865C940}"/>
          </ac:spMkLst>
        </pc:spChg>
        <pc:spChg chg="mod">
          <ac:chgData name="Gagan Marwaha" userId="9b1294b7c1adcb30" providerId="LiveId" clId="{20729102-1363-4651-9720-B4132D3798D3}" dt="2024-02-05T12:50:52.506" v="12461" actId="207"/>
          <ac:spMkLst>
            <pc:docMk/>
            <pc:sldMk cId="726535069" sldId="275"/>
            <ac:spMk id="28" creationId="{FE1164E8-0A7B-5E66-4585-DD127B900A19}"/>
          </ac:spMkLst>
        </pc:spChg>
        <pc:picChg chg="mod">
          <ac:chgData name="Gagan Marwaha" userId="9b1294b7c1adcb30" providerId="LiveId" clId="{20729102-1363-4651-9720-B4132D3798D3}" dt="2024-02-04T21:47:24.759" v="10418" actId="1036"/>
          <ac:picMkLst>
            <pc:docMk/>
            <pc:sldMk cId="726535069" sldId="275"/>
            <ac:picMk id="2" creationId="{EEA3C270-596B-150D-7E8A-7FF3AC7728A0}"/>
          </ac:picMkLst>
        </pc:picChg>
        <pc:picChg chg="mod">
          <ac:chgData name="Gagan Marwaha" userId="9b1294b7c1adcb30" providerId="LiveId" clId="{20729102-1363-4651-9720-B4132D3798D3}" dt="2024-02-04T21:47:31.805" v="10433" actId="1036"/>
          <ac:picMkLst>
            <pc:docMk/>
            <pc:sldMk cId="726535069" sldId="275"/>
            <ac:picMk id="4" creationId="{2CF68199-E9E4-B11F-D126-37A55B4A2853}"/>
          </ac:picMkLst>
        </pc:picChg>
        <pc:picChg chg="del mod">
          <ac:chgData name="Gagan Marwaha" userId="9b1294b7c1adcb30" providerId="LiveId" clId="{20729102-1363-4651-9720-B4132D3798D3}" dt="2024-02-05T12:41:51.588" v="12362" actId="478"/>
          <ac:picMkLst>
            <pc:docMk/>
            <pc:sldMk cId="726535069" sldId="275"/>
            <ac:picMk id="8" creationId="{A1C71771-90AF-488B-3BCA-227E208E3C37}"/>
          </ac:picMkLst>
        </pc:picChg>
        <pc:picChg chg="add mod">
          <ac:chgData name="Gagan Marwaha" userId="9b1294b7c1adcb30" providerId="LiveId" clId="{20729102-1363-4651-9720-B4132D3798D3}" dt="2024-02-05T12:42:07.698" v="12364" actId="1036"/>
          <ac:picMkLst>
            <pc:docMk/>
            <pc:sldMk cId="726535069" sldId="275"/>
            <ac:picMk id="9" creationId="{70433B6F-9748-E489-DBF5-EBC87EE2C12F}"/>
          </ac:picMkLst>
        </pc:picChg>
        <pc:picChg chg="del">
          <ac:chgData name="Gagan Marwaha" userId="9b1294b7c1adcb30" providerId="LiveId" clId="{20729102-1363-4651-9720-B4132D3798D3}" dt="2024-02-04T17:52:24.457" v="7417" actId="478"/>
          <ac:picMkLst>
            <pc:docMk/>
            <pc:sldMk cId="726535069" sldId="275"/>
            <ac:picMk id="23" creationId="{341EF3BC-14F1-3B8F-7904-338F345CAF12}"/>
          </ac:picMkLst>
        </pc:picChg>
        <pc:picChg chg="del">
          <ac:chgData name="Gagan Marwaha" userId="9b1294b7c1adcb30" providerId="LiveId" clId="{20729102-1363-4651-9720-B4132D3798D3}" dt="2024-02-04T17:54:17.351" v="7516" actId="478"/>
          <ac:picMkLst>
            <pc:docMk/>
            <pc:sldMk cId="726535069" sldId="275"/>
            <ac:picMk id="29" creationId="{3E0E6BB5-1E91-0E20-FD95-E1807231B9BF}"/>
          </ac:picMkLst>
        </pc:picChg>
      </pc:sldChg>
      <pc:sldChg chg="addSp delSp modSp add mod">
        <pc:chgData name="Gagan Marwaha" userId="9b1294b7c1adcb30" providerId="LiveId" clId="{20729102-1363-4651-9720-B4132D3798D3}" dt="2024-02-07T03:39:54.573" v="14230" actId="1038"/>
        <pc:sldMkLst>
          <pc:docMk/>
          <pc:sldMk cId="2499532439" sldId="276"/>
        </pc:sldMkLst>
        <pc:spChg chg="del">
          <ac:chgData name="Gagan Marwaha" userId="9b1294b7c1adcb30" providerId="LiveId" clId="{20729102-1363-4651-9720-B4132D3798D3}" dt="2024-02-07T03:10:44.932" v="13851" actId="478"/>
          <ac:spMkLst>
            <pc:docMk/>
            <pc:sldMk cId="2499532439" sldId="276"/>
            <ac:spMk id="9" creationId="{F459DBCE-9D10-8400-0E1F-3C09E944F827}"/>
          </ac:spMkLst>
        </pc:spChg>
        <pc:spChg chg="del mod">
          <ac:chgData name="Gagan Marwaha" userId="9b1294b7c1adcb30" providerId="LiveId" clId="{20729102-1363-4651-9720-B4132D3798D3}" dt="2024-02-07T03:10:50.500" v="13853" actId="478"/>
          <ac:spMkLst>
            <pc:docMk/>
            <pc:sldMk cId="2499532439" sldId="276"/>
            <ac:spMk id="10" creationId="{B1DEBCAC-1A01-88A7-41F0-B82B98836CBA}"/>
          </ac:spMkLst>
        </pc:spChg>
        <pc:picChg chg="mod">
          <ac:chgData name="Gagan Marwaha" userId="9b1294b7c1adcb30" providerId="LiveId" clId="{20729102-1363-4651-9720-B4132D3798D3}" dt="2024-02-07T03:39:54.573" v="14230" actId="1038"/>
          <ac:picMkLst>
            <pc:docMk/>
            <pc:sldMk cId="2499532439" sldId="276"/>
            <ac:picMk id="2" creationId="{7FF82A44-0668-B318-E729-E526D5EE1632}"/>
          </ac:picMkLst>
        </pc:picChg>
        <pc:picChg chg="add mod">
          <ac:chgData name="Gagan Marwaha" userId="9b1294b7c1adcb30" providerId="LiveId" clId="{20729102-1363-4651-9720-B4132D3798D3}" dt="2024-02-07T03:36:20.598" v="14172" actId="1076"/>
          <ac:picMkLst>
            <pc:docMk/>
            <pc:sldMk cId="2499532439" sldId="276"/>
            <ac:picMk id="7" creationId="{DBD8B69A-E572-EE8F-689B-9F206EDFD421}"/>
          </ac:picMkLst>
        </pc:picChg>
        <pc:picChg chg="add mod">
          <ac:chgData name="Gagan Marwaha" userId="9b1294b7c1adcb30" providerId="LiveId" clId="{20729102-1363-4651-9720-B4132D3798D3}" dt="2024-02-07T03:27:06.323" v="14048" actId="14100"/>
          <ac:picMkLst>
            <pc:docMk/>
            <pc:sldMk cId="2499532439" sldId="276"/>
            <ac:picMk id="11" creationId="{402BF371-A05F-1E1B-BC72-F94A0D990908}"/>
          </ac:picMkLst>
        </pc:picChg>
        <pc:picChg chg="add mod ord">
          <ac:chgData name="Gagan Marwaha" userId="9b1294b7c1adcb30" providerId="LiveId" clId="{20729102-1363-4651-9720-B4132D3798D3}" dt="2024-02-07T03:39:16.119" v="14215" actId="1038"/>
          <ac:picMkLst>
            <pc:docMk/>
            <pc:sldMk cId="2499532439" sldId="276"/>
            <ac:picMk id="13" creationId="{322CBBA2-8B7A-B82C-A995-F64937393362}"/>
          </ac:picMkLst>
        </pc:picChg>
        <pc:picChg chg="add mod">
          <ac:chgData name="Gagan Marwaha" userId="9b1294b7c1adcb30" providerId="LiveId" clId="{20729102-1363-4651-9720-B4132D3798D3}" dt="2024-02-07T03:38:37.372" v="14194" actId="14100"/>
          <ac:picMkLst>
            <pc:docMk/>
            <pc:sldMk cId="2499532439" sldId="276"/>
            <ac:picMk id="15" creationId="{181D8571-005E-B897-BC33-A48DF4BEA0F4}"/>
          </ac:picMkLst>
        </pc:picChg>
        <pc:picChg chg="mod">
          <ac:chgData name="Gagan Marwaha" userId="9b1294b7c1adcb30" providerId="LiveId" clId="{20729102-1363-4651-9720-B4132D3798D3}" dt="2024-02-07T03:37:07.328" v="14179" actId="1076"/>
          <ac:picMkLst>
            <pc:docMk/>
            <pc:sldMk cId="2499532439" sldId="276"/>
            <ac:picMk id="17" creationId="{A51D5F28-6302-EDED-4CFF-0FB9E7EB660E}"/>
          </ac:picMkLst>
        </pc:picChg>
        <pc:picChg chg="add mod ord">
          <ac:chgData name="Gagan Marwaha" userId="9b1294b7c1adcb30" providerId="LiveId" clId="{20729102-1363-4651-9720-B4132D3798D3}" dt="2024-02-07T03:39:23.903" v="14216" actId="166"/>
          <ac:picMkLst>
            <pc:docMk/>
            <pc:sldMk cId="2499532439" sldId="276"/>
            <ac:picMk id="18" creationId="{DFAB6DEE-46E4-726A-1155-68C117F996C5}"/>
          </ac:picMkLst>
        </pc:picChg>
        <pc:picChg chg="add del mod">
          <ac:chgData name="Gagan Marwaha" userId="9b1294b7c1adcb30" providerId="LiveId" clId="{20729102-1363-4651-9720-B4132D3798D3}" dt="2024-02-07T03:36:30.276" v="14173" actId="1076"/>
          <ac:picMkLst>
            <pc:docMk/>
            <pc:sldMk cId="2499532439" sldId="276"/>
            <ac:picMk id="20" creationId="{E1755D0F-24AC-676E-8F64-3496B11C8AF6}"/>
          </ac:picMkLst>
        </pc:picChg>
        <pc:picChg chg="add mod">
          <ac:chgData name="Gagan Marwaha" userId="9b1294b7c1adcb30" providerId="LiveId" clId="{20729102-1363-4651-9720-B4132D3798D3}" dt="2024-02-07T03:35:10.658" v="14166" actId="1440"/>
          <ac:picMkLst>
            <pc:docMk/>
            <pc:sldMk cId="2499532439" sldId="276"/>
            <ac:picMk id="22" creationId="{8B562100-A874-580B-8F39-FD9EA32ECE22}"/>
          </ac:picMkLst>
        </pc:picChg>
        <pc:picChg chg="add mod">
          <ac:chgData name="Gagan Marwaha" userId="9b1294b7c1adcb30" providerId="LiveId" clId="{20729102-1363-4651-9720-B4132D3798D3}" dt="2024-02-07T03:32:38.266" v="14155" actId="1076"/>
          <ac:picMkLst>
            <pc:docMk/>
            <pc:sldMk cId="2499532439" sldId="276"/>
            <ac:picMk id="24" creationId="{2CAD35FF-A558-5276-D7FE-584578F920B1}"/>
          </ac:picMkLst>
        </pc:picChg>
      </pc:sldChg>
      <pc:sldChg chg="delSp modSp add mod">
        <pc:chgData name="Gagan Marwaha" userId="9b1294b7c1adcb30" providerId="LiveId" clId="{20729102-1363-4651-9720-B4132D3798D3}" dt="2024-02-10T14:00:21.670" v="14320" actId="1076"/>
        <pc:sldMkLst>
          <pc:docMk/>
          <pc:sldMk cId="319562560" sldId="277"/>
        </pc:sldMkLst>
        <pc:spChg chg="del mod">
          <ac:chgData name="Gagan Marwaha" userId="9b1294b7c1adcb30" providerId="LiveId" clId="{20729102-1363-4651-9720-B4132D3798D3}" dt="2024-02-10T14:00:17.852" v="14319" actId="478"/>
          <ac:spMkLst>
            <pc:docMk/>
            <pc:sldMk cId="319562560" sldId="277"/>
            <ac:spMk id="17" creationId="{0FBA22AB-46E8-784D-34D3-D2EA3011106E}"/>
          </ac:spMkLst>
        </pc:spChg>
        <pc:picChg chg="mod">
          <ac:chgData name="Gagan Marwaha" userId="9b1294b7c1adcb30" providerId="LiveId" clId="{20729102-1363-4651-9720-B4132D3798D3}" dt="2024-02-10T14:00:21.670" v="14320" actId="1076"/>
          <ac:picMkLst>
            <pc:docMk/>
            <pc:sldMk cId="319562560" sldId="277"/>
            <ac:picMk id="24" creationId="{41C133AF-4E61-4EB2-C0D1-C4CA41319384}"/>
          </ac:picMkLst>
        </pc:picChg>
        <pc:picChg chg="del">
          <ac:chgData name="Gagan Marwaha" userId="9b1294b7c1adcb30" providerId="LiveId" clId="{20729102-1363-4651-9720-B4132D3798D3}" dt="2024-02-10T14:00:11.181" v="14317" actId="478"/>
          <ac:picMkLst>
            <pc:docMk/>
            <pc:sldMk cId="319562560" sldId="277"/>
            <ac:picMk id="26" creationId="{BFEF0AE8-86C3-A24D-7259-EC21632DEB3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33BA14-D2C4-41F0-951D-0F90BF3ABEA8}" type="datetimeFigureOut">
              <a:rPr lang="en-CA" smtClean="0"/>
              <a:t>2024-03-10</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6761F0-C3B8-481F-90F1-113C8C95FD31}" type="slidenum">
              <a:rPr lang="en-CA" smtClean="0"/>
              <a:t>‹#›</a:t>
            </a:fld>
            <a:endParaRPr lang="en-CA"/>
          </a:p>
        </p:txBody>
      </p:sp>
    </p:spTree>
    <p:extLst>
      <p:ext uri="{BB962C8B-B14F-4D97-AF65-F5344CB8AC3E}">
        <p14:creationId xmlns:p14="http://schemas.microsoft.com/office/powerpoint/2010/main" val="97673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CA" sz="180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Good morning. </a:t>
            </a:r>
            <a:r>
              <a:rPr lang="en-CA" sz="1800" b="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Delighted</a:t>
            </a:r>
            <a:r>
              <a:rPr lang="en-CA" sz="1800" b="1"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a:t>
            </a:r>
            <a:r>
              <a:rPr lang="en-CA" sz="180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to be here today. I am Gagan Marwaha from Toronto, Canada. How are you all doing?</a:t>
            </a:r>
            <a:endParaRPr lang="en-CA" sz="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F6761F0-C3B8-481F-90F1-113C8C95FD31}" type="slidenum">
              <a:rPr lang="en-CA" smtClean="0"/>
              <a:t>1</a:t>
            </a:fld>
            <a:endParaRPr lang="en-CA"/>
          </a:p>
        </p:txBody>
      </p:sp>
    </p:spTree>
    <p:extLst>
      <p:ext uri="{BB962C8B-B14F-4D97-AF65-F5344CB8AC3E}">
        <p14:creationId xmlns:p14="http://schemas.microsoft.com/office/powerpoint/2010/main" val="2983270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CA" sz="100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 bit about my scaled agile journey started organically a decade ago in Financial Services space, when my program at Amex was cherry-picked for piloting </a:t>
            </a:r>
            <a:r>
              <a:rPr lang="en-CA" sz="1000" kern="100" dirty="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SAFe</a:t>
            </a:r>
            <a:r>
              <a:rPr lang="en-CA" sz="100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as a poster child for the organization. I immersed in it, growing my competencies and mindset.</a:t>
            </a:r>
          </a:p>
          <a:p>
            <a:pPr>
              <a:lnSpc>
                <a:spcPct val="107000"/>
              </a:lnSpc>
              <a:spcAft>
                <a:spcPts val="800"/>
              </a:spcAft>
            </a:pPr>
            <a:endParaRPr lang="en-CA" sz="105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CA" sz="105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 am inspired by compelling stories and will like to share a special one today – a piece of my heart  </a:t>
            </a:r>
            <a:r>
              <a:rPr lang="en-CA" sz="9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“Catalyzing Teams’ Ballgame Amidst Large-Scale Enterprise Transformation”.</a:t>
            </a:r>
          </a:p>
          <a:p>
            <a:pPr>
              <a:lnSpc>
                <a:spcPct val="107000"/>
              </a:lnSpc>
              <a:spcAft>
                <a:spcPts val="800"/>
              </a:spcAft>
            </a:pPr>
            <a:endParaRPr lang="en-CA" sz="105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CA" sz="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 vividly remember, the year was 2015.  At that time, I was working with Global Lending Products portfolio and the company was in the middle of a Global Enterprise Transformation. </a:t>
            </a:r>
          </a:p>
          <a:p>
            <a:pPr>
              <a:lnSpc>
                <a:spcPct val="107000"/>
              </a:lnSpc>
              <a:spcAft>
                <a:spcPts val="800"/>
              </a:spcAft>
            </a:pPr>
            <a:br>
              <a:rPr lang="en-US" sz="1200" dirty="0"/>
            </a:br>
            <a:r>
              <a:rPr lang="en-US" sz="1200" dirty="0"/>
              <a:t>I was particularly intrigued by the newly-minted, multi-faceted RTE role.</a:t>
            </a:r>
            <a:r>
              <a:rPr lang="en-CA" sz="120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I joined the bandwagon to get the </a:t>
            </a:r>
            <a:r>
              <a:rPr lang="en-CA" sz="1200" b="1"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ball rolling </a:t>
            </a:r>
            <a:r>
              <a:rPr lang="en-CA" sz="120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as a newbie </a:t>
            </a:r>
            <a:r>
              <a:rPr lang="en-CA" sz="1200" kern="100" dirty="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SAFe</a:t>
            </a:r>
            <a:r>
              <a:rPr lang="en-CA" sz="120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RTE on my very first ART …</a:t>
            </a:r>
            <a:endParaRPr lang="en-CA"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endParaRPr lang="en-CA" dirty="0"/>
          </a:p>
        </p:txBody>
      </p:sp>
      <p:sp>
        <p:nvSpPr>
          <p:cNvPr id="4" name="Slide Number Placeholder 3"/>
          <p:cNvSpPr>
            <a:spLocks noGrp="1"/>
          </p:cNvSpPr>
          <p:nvPr>
            <p:ph type="sldNum" sz="quarter" idx="5"/>
          </p:nvPr>
        </p:nvSpPr>
        <p:spPr/>
        <p:txBody>
          <a:bodyPr/>
          <a:lstStyle/>
          <a:p>
            <a:fld id="{1F6761F0-C3B8-481F-90F1-113C8C95FD31}" type="slidenum">
              <a:rPr lang="en-CA" smtClean="0"/>
              <a:t>2</a:t>
            </a:fld>
            <a:endParaRPr lang="en-CA"/>
          </a:p>
        </p:txBody>
      </p:sp>
    </p:spTree>
    <p:extLst>
      <p:ext uri="{BB962C8B-B14F-4D97-AF65-F5344CB8AC3E}">
        <p14:creationId xmlns:p14="http://schemas.microsoft.com/office/powerpoint/2010/main" val="4110098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After the initial euphoria, the ground begun to feel shaky.  Looked like a storm was brewing up around me with so </a:t>
            </a:r>
            <a:r>
              <a:rPr lang="en-CA" sz="1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many balls up in the air</a:t>
            </a:r>
            <a:r>
              <a:rPr lang="en-CA"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There was ongoing upheaval with restructuring, role changes, new practices, direction change on products strategy, inertia and paradigm shifts all the time throughout the organization as it was reinventing itself.  I had learnt the art and science of enabling the teams on a </a:t>
            </a:r>
            <a:r>
              <a:rPr lang="en-CA" sz="1800" dirty="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SAFe</a:t>
            </a:r>
            <a:r>
              <a:rPr lang="en-CA"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ART well,  but amidst many more layers with all this perennial Volatility, Uncertainty, Complexity and Ambiguity, my dilemma was: how could I ground and sustain the spirit of the Agile teams on my ART and help</a:t>
            </a:r>
            <a:r>
              <a:rPr lang="en-CA" sz="1800" b="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a:t>
            </a:r>
            <a:r>
              <a:rPr lang="en-CA" sz="1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elevate their game </a:t>
            </a:r>
            <a:r>
              <a:rPr lang="en-CA" sz="1800" b="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and keep them in a generative space?</a:t>
            </a:r>
          </a:p>
          <a:p>
            <a:endParaRPr lang="en-CA"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dirty="0"/>
              <a:t>I was at cross-roads. This was a defining moment and with a leap of faith, I got on this quest to find out ways of elevating teams </a:t>
            </a:r>
            <a:r>
              <a:rPr lang="en-US"/>
              <a:t>amidst this </a:t>
            </a:r>
            <a:r>
              <a:rPr lang="en-US" dirty="0"/>
              <a:t>curve ball.</a:t>
            </a:r>
            <a:endParaRPr lang="en-CA" dirty="0"/>
          </a:p>
        </p:txBody>
      </p:sp>
      <p:sp>
        <p:nvSpPr>
          <p:cNvPr id="4" name="Slide Number Placeholder 3"/>
          <p:cNvSpPr>
            <a:spLocks noGrp="1"/>
          </p:cNvSpPr>
          <p:nvPr>
            <p:ph type="sldNum" sz="quarter" idx="5"/>
          </p:nvPr>
        </p:nvSpPr>
        <p:spPr/>
        <p:txBody>
          <a:bodyPr/>
          <a:lstStyle/>
          <a:p>
            <a:fld id="{1F6761F0-C3B8-481F-90F1-113C8C95FD31}" type="slidenum">
              <a:rPr lang="en-CA" smtClean="0"/>
              <a:t>3</a:t>
            </a:fld>
            <a:endParaRPr lang="en-CA"/>
          </a:p>
        </p:txBody>
      </p:sp>
    </p:spTree>
    <p:extLst>
      <p:ext uri="{BB962C8B-B14F-4D97-AF65-F5344CB8AC3E}">
        <p14:creationId xmlns:p14="http://schemas.microsoft.com/office/powerpoint/2010/main" val="3830529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 was looking for the eye in the storm – the sweet spot, the space &amp; associated conditions for my teams to be able to innovate and be impactful. </a:t>
            </a:r>
          </a:p>
          <a:p>
            <a:endParaRPr lang="en-CA"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r>
              <a:rPr lang="en-CA"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 discovered about the energy arch for sustained teams growth, </a:t>
            </a:r>
            <a:r>
              <a:rPr lang="en-US" sz="2800" b="0" i="0" dirty="0">
                <a:effectLst/>
                <a:latin typeface="-apple-system"/>
              </a:rPr>
              <a:t>visualized as a bouncing ball:</a:t>
            </a:r>
          </a:p>
          <a:p>
            <a:pPr marL="457200" indent="-457200">
              <a:buFont typeface="Arial" panose="020B0604020202020204" pitchFamily="34" charset="0"/>
              <a:buChar char="•"/>
            </a:pPr>
            <a:r>
              <a:rPr lang="en-US" sz="2800" b="0" i="0" dirty="0">
                <a:effectLst/>
                <a:latin typeface="-apple-system"/>
              </a:rPr>
              <a:t>If the ball is dropped without energy, it will bounce effortlessly and rolls aside.</a:t>
            </a:r>
          </a:p>
          <a:p>
            <a:pPr marL="457200" indent="-457200" algn="l" fontAlgn="auto">
              <a:buFont typeface="Arial" panose="020B0604020202020204" pitchFamily="34" charset="0"/>
              <a:buChar char="•"/>
            </a:pPr>
            <a:r>
              <a:rPr lang="en-US" sz="2800" b="0" i="0" dirty="0">
                <a:effectLst/>
                <a:latin typeface="-apple-system"/>
              </a:rPr>
              <a:t>The ball initially bounces off the “ground” of current realities, regaining freedom of movement through mastery of the constraints.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b="0" i="0" dirty="0">
                <a:effectLst/>
                <a:latin typeface="-apple-system"/>
              </a:rPr>
              <a:t>If energy is invested correctly in the beginning to set movement the ball will keep its dynamic, it can reach great heights.</a:t>
            </a:r>
          </a:p>
          <a:p>
            <a:pPr marL="457200" indent="-457200" algn="l" fontAlgn="auto">
              <a:buFont typeface="Arial" panose="020B0604020202020204" pitchFamily="34" charset="0"/>
              <a:buChar char="•"/>
            </a:pPr>
            <a:endParaRPr lang="en-US" sz="2800" b="0" i="0" dirty="0">
              <a:effectLst/>
              <a:latin typeface="-apple-system"/>
            </a:endParaRPr>
          </a:p>
          <a:p>
            <a:pPr marL="457200" indent="-457200" algn="l" fontAlgn="auto">
              <a:buFont typeface="Arial" panose="020B0604020202020204" pitchFamily="34" charset="0"/>
              <a:buChar char="•"/>
            </a:pPr>
            <a:r>
              <a:rPr lang="en-US" sz="2800" b="0" i="0" dirty="0">
                <a:effectLst/>
                <a:latin typeface="-apple-system"/>
              </a:rPr>
              <a:t>Based on Law of Physics + Neuro-science.</a:t>
            </a:r>
          </a:p>
          <a:p>
            <a:r>
              <a:rPr lang="en-CA"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 reckoned that tapping into energy field for the ART teams may be an opportunity with raw potential for high ART performance. Only that the ball was bouncing up and down all the time.  Immersed myself in experiments. Let me deep-dive into some of the pragmatic approaches and tools that I leveraged additionally to invigorate the ART performance amidst the shifting sands. These complement </a:t>
            </a:r>
            <a:r>
              <a:rPr lang="en-CA" sz="1800" dirty="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SAFe</a:t>
            </a:r>
            <a:r>
              <a:rPr lang="en-CA"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tools and approaches seamlessly.</a:t>
            </a:r>
            <a:endParaRPr lang="en-CA" dirty="0"/>
          </a:p>
        </p:txBody>
      </p:sp>
      <p:sp>
        <p:nvSpPr>
          <p:cNvPr id="4" name="Slide Number Placeholder 3"/>
          <p:cNvSpPr>
            <a:spLocks noGrp="1"/>
          </p:cNvSpPr>
          <p:nvPr>
            <p:ph type="sldNum" sz="quarter" idx="5"/>
          </p:nvPr>
        </p:nvSpPr>
        <p:spPr/>
        <p:txBody>
          <a:bodyPr/>
          <a:lstStyle/>
          <a:p>
            <a:fld id="{1F6761F0-C3B8-481F-90F1-113C8C95FD31}" type="slidenum">
              <a:rPr lang="en-CA" smtClean="0"/>
              <a:t>4</a:t>
            </a:fld>
            <a:endParaRPr lang="en-CA"/>
          </a:p>
        </p:txBody>
      </p:sp>
    </p:spTree>
    <p:extLst>
      <p:ext uri="{BB962C8B-B14F-4D97-AF65-F5344CB8AC3E}">
        <p14:creationId xmlns:p14="http://schemas.microsoft.com/office/powerpoint/2010/main" val="1288051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Starting with building a strong foundation and anchor for trust through visualization for the ART and ART team(s),  as the ART is being kicked off (before 1st PI). Agile Team Logos with “Train” metaphor and team names/logos identified by teams themselves based on Train attributes. </a:t>
            </a:r>
          </a:p>
          <a:p>
            <a:endParaRPr lang="en-CA" dirty="0"/>
          </a:p>
          <a:p>
            <a:r>
              <a:rPr lang="en-CA" dirty="0"/>
              <a:t>Interesting things begin to surface within the teams. Two of the teams – Magic &amp; Powerful, were facing some integrated solution challenges with the complexity of software being developed and they were beginning to get disheartened. During my  alignment session with the teams, suddenly, one team member said, Yes – we have a challenge, but we have the Power of Magic and we can do it, Instantly, the energy shifted and the teams started brainstorming on what all is possible and they came up with a creative resolution. This was huge. At that time, I knew that </a:t>
            </a:r>
            <a:r>
              <a:rPr lang="en-CA" b="1" dirty="0"/>
              <a:t>this energy game </a:t>
            </a:r>
            <a:r>
              <a:rPr lang="en-CA" dirty="0"/>
              <a:t>was beginning to work! Every word has the ability to manifest its spirit!</a:t>
            </a:r>
          </a:p>
        </p:txBody>
      </p:sp>
      <p:sp>
        <p:nvSpPr>
          <p:cNvPr id="4" name="Slide Number Placeholder 3"/>
          <p:cNvSpPr>
            <a:spLocks noGrp="1"/>
          </p:cNvSpPr>
          <p:nvPr>
            <p:ph type="sldNum" sz="quarter" idx="5"/>
          </p:nvPr>
        </p:nvSpPr>
        <p:spPr/>
        <p:txBody>
          <a:bodyPr/>
          <a:lstStyle/>
          <a:p>
            <a:fld id="{1F6761F0-C3B8-481F-90F1-113C8C95FD31}" type="slidenum">
              <a:rPr lang="en-CA" smtClean="0"/>
              <a:t>5</a:t>
            </a:fld>
            <a:endParaRPr lang="en-CA"/>
          </a:p>
        </p:txBody>
      </p:sp>
    </p:spTree>
    <p:extLst>
      <p:ext uri="{BB962C8B-B14F-4D97-AF65-F5344CB8AC3E}">
        <p14:creationId xmlns:p14="http://schemas.microsoft.com/office/powerpoint/2010/main" val="935538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CA" dirty="0"/>
              <a:t>Building/Regularly refreshing Working Agreements at ART and Team levels, holding one another accountable </a:t>
            </a:r>
          </a:p>
          <a:p>
            <a:pPr marL="0" indent="0">
              <a:buNone/>
            </a:pPr>
            <a:endParaRPr lang="en-CA" dirty="0"/>
          </a:p>
        </p:txBody>
      </p:sp>
      <p:sp>
        <p:nvSpPr>
          <p:cNvPr id="4" name="Slide Number Placeholder 3"/>
          <p:cNvSpPr>
            <a:spLocks noGrp="1"/>
          </p:cNvSpPr>
          <p:nvPr>
            <p:ph type="sldNum" sz="quarter" idx="5"/>
          </p:nvPr>
        </p:nvSpPr>
        <p:spPr/>
        <p:txBody>
          <a:bodyPr/>
          <a:lstStyle/>
          <a:p>
            <a:fld id="{1F6761F0-C3B8-481F-90F1-113C8C95FD31}" type="slidenum">
              <a:rPr lang="en-CA" smtClean="0"/>
              <a:t>6</a:t>
            </a:fld>
            <a:endParaRPr lang="en-CA"/>
          </a:p>
        </p:txBody>
      </p:sp>
    </p:spTree>
    <p:extLst>
      <p:ext uri="{BB962C8B-B14F-4D97-AF65-F5344CB8AC3E}">
        <p14:creationId xmlns:p14="http://schemas.microsoft.com/office/powerpoint/2010/main" val="3495681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30391-6599-9660-EFF5-358A974C85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36474D-4171-8420-634F-D649B7D6F9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882D85-02FE-B6CE-0C87-5A56235C8592}"/>
              </a:ext>
            </a:extLst>
          </p:cNvPr>
          <p:cNvSpPr>
            <a:spLocks noGrp="1"/>
          </p:cNvSpPr>
          <p:nvPr>
            <p:ph type="body" idx="1"/>
          </p:nvPr>
        </p:nvSpPr>
        <p:spPr/>
        <p:txBody>
          <a:bodyPr/>
          <a:lstStyle/>
          <a:p>
            <a:pPr marL="0" indent="0">
              <a:buNone/>
            </a:pPr>
            <a:r>
              <a:rPr lang="en-CA" dirty="0"/>
              <a:t>Sensing the energy levels through regular teams PIES Check-ins and ART Constellation every PI, surfacing questions like: How are you feeling about a particular aspect during the recent PI – with concrete adaptive Action(s) via Lunch &amp; Learns, Workshops, coaching, mentoring etc. It became a game of pies among the ART teams</a:t>
            </a:r>
          </a:p>
          <a:p>
            <a:pPr marL="0" indent="0">
              <a:buNone/>
            </a:pPr>
            <a:endParaRPr lang="en-CA" dirty="0"/>
          </a:p>
        </p:txBody>
      </p:sp>
      <p:sp>
        <p:nvSpPr>
          <p:cNvPr id="4" name="Slide Number Placeholder 3">
            <a:extLst>
              <a:ext uri="{FF2B5EF4-FFF2-40B4-BE49-F238E27FC236}">
                <a16:creationId xmlns:a16="http://schemas.microsoft.com/office/drawing/2014/main" id="{C06D0038-59BF-EFE6-3F6E-F9E103D3319E}"/>
              </a:ext>
            </a:extLst>
          </p:cNvPr>
          <p:cNvSpPr>
            <a:spLocks noGrp="1"/>
          </p:cNvSpPr>
          <p:nvPr>
            <p:ph type="sldNum" sz="quarter" idx="5"/>
          </p:nvPr>
        </p:nvSpPr>
        <p:spPr/>
        <p:txBody>
          <a:bodyPr/>
          <a:lstStyle/>
          <a:p>
            <a:fld id="{1F6761F0-C3B8-481F-90F1-113C8C95FD31}" type="slidenum">
              <a:rPr lang="en-CA" smtClean="0"/>
              <a:t>7</a:t>
            </a:fld>
            <a:endParaRPr lang="en-CA"/>
          </a:p>
        </p:txBody>
      </p:sp>
    </p:spTree>
    <p:extLst>
      <p:ext uri="{BB962C8B-B14F-4D97-AF65-F5344CB8AC3E}">
        <p14:creationId xmlns:p14="http://schemas.microsoft.com/office/powerpoint/2010/main" val="855060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CA" dirty="0"/>
              <a:t>Enlarging the positive energy bubble by tapping into the ecosystem: extending to ART Executives, Business Owners, Stakeholders for Integrated perspectives via 1-on-1’s , focussed sessions or combination throughout PI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CA" dirty="0"/>
              <a:t>Through bi-weekly Lean Coffee sessions – Participants propose and discuss theme-based topics  with concrete action(s) and champions to Raise Awareness and Relentless Improvements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endParaRPr lang="en-CA" dirty="0"/>
          </a:p>
        </p:txBody>
      </p:sp>
      <p:sp>
        <p:nvSpPr>
          <p:cNvPr id="4" name="Slide Number Placeholder 3"/>
          <p:cNvSpPr>
            <a:spLocks noGrp="1"/>
          </p:cNvSpPr>
          <p:nvPr>
            <p:ph type="sldNum" sz="quarter" idx="5"/>
          </p:nvPr>
        </p:nvSpPr>
        <p:spPr/>
        <p:txBody>
          <a:bodyPr/>
          <a:lstStyle/>
          <a:p>
            <a:fld id="{1F6761F0-C3B8-481F-90F1-113C8C95FD31}" type="slidenum">
              <a:rPr lang="en-CA" smtClean="0"/>
              <a:t>8</a:t>
            </a:fld>
            <a:endParaRPr lang="en-CA"/>
          </a:p>
        </p:txBody>
      </p:sp>
    </p:spTree>
    <p:extLst>
      <p:ext uri="{BB962C8B-B14F-4D97-AF65-F5344CB8AC3E}">
        <p14:creationId xmlns:p14="http://schemas.microsoft.com/office/powerpoint/2010/main" val="15486269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I had a growing realization that this is an infinite energy game and as an RTE, the </a:t>
            </a:r>
            <a:r>
              <a:rPr lang="en-CA" b="1" dirty="0"/>
              <a:t>ball is in my court</a:t>
            </a:r>
            <a:r>
              <a:rPr lang="en-CA" dirty="0"/>
              <a:t>. I have the prerogative to carry the ball. It is equally important to regularly reflect on the RTE lens and remain on top of the bigger game. </a:t>
            </a:r>
            <a:r>
              <a:rPr lang="en-CA" sz="120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And I have been </a:t>
            </a:r>
            <a:r>
              <a:rPr lang="en-CA" sz="1200" kern="100" dirty="0">
                <a:solidFill>
                  <a:srgbClr val="7030A0"/>
                </a:solidFill>
                <a:effectLst/>
                <a:latin typeface="Open Sans" panose="020B0606030504020204" pitchFamily="34" charset="0"/>
                <a:ea typeface="Calibri" panose="020F0502020204030204" pitchFamily="34" charset="0"/>
                <a:cs typeface="Times New Roman" panose="02020603050405020304" pitchFamily="18" charset="0"/>
              </a:rPr>
              <a:t>reinventing myself through my experiences and epiphanies, while championing and empowering</a:t>
            </a:r>
            <a:r>
              <a:rPr lang="en-CA" sz="1200" b="1" kern="100" dirty="0">
                <a:solidFill>
                  <a:srgbClr val="7030A0"/>
                </a:solidFill>
                <a:effectLst/>
                <a:latin typeface="Open Sans" panose="020B0606030504020204" pitchFamily="34" charset="0"/>
                <a:ea typeface="Calibri" panose="020F0502020204030204" pitchFamily="34" charset="0"/>
                <a:cs typeface="Times New Roman" panose="02020603050405020304" pitchFamily="18" charset="0"/>
              </a:rPr>
              <a:t> the game change.</a:t>
            </a:r>
            <a:endParaRPr lang="en-US" sz="1200" i="1" dirty="0">
              <a:solidFill>
                <a:srgbClr val="0000FF"/>
              </a:solidFill>
              <a:latin typeface="Baguet Script" panose="00000500000000000000" pitchFamily="2" charset="0"/>
            </a:endParaRPr>
          </a:p>
          <a:p>
            <a:r>
              <a:rPr lang="en-CA" dirty="0"/>
              <a:t>Drip-feed: Small-Subtle-Simple-Superior</a:t>
            </a:r>
          </a:p>
          <a:p>
            <a:endParaRPr lang="en-CA" dirty="0"/>
          </a:p>
          <a:p>
            <a:r>
              <a:rPr lang="en-CA" dirty="0"/>
              <a:t> Examples: </a:t>
            </a:r>
          </a:p>
          <a:p>
            <a:pPr marL="228600" indent="-228600">
              <a:buAutoNum type="arabicPeriod"/>
            </a:pPr>
            <a:r>
              <a:rPr lang="en-CA" dirty="0"/>
              <a:t>Inculcating Humor on the ART leveraging Dilbert, Comic Agile cartoons over ART Chat</a:t>
            </a:r>
          </a:p>
          <a:p>
            <a:pPr marL="228600" indent="-228600">
              <a:buAutoNum type="arabicPeriod"/>
            </a:pPr>
            <a:r>
              <a:rPr lang="en-CA" dirty="0"/>
              <a:t>Appreciating teams on a daily basis </a:t>
            </a:r>
          </a:p>
          <a:p>
            <a:pPr marL="228600" indent="-228600">
              <a:buAutoNum type="arabicPeriod"/>
            </a:pPr>
            <a:r>
              <a:rPr lang="en-CA" dirty="0"/>
              <a:t>Integrated Calendar with Business owners to bring the ART closer together each PI</a:t>
            </a:r>
          </a:p>
          <a:p>
            <a:endParaRPr lang="en-CA" dirty="0"/>
          </a:p>
        </p:txBody>
      </p:sp>
      <p:sp>
        <p:nvSpPr>
          <p:cNvPr id="4" name="Slide Number Placeholder 3"/>
          <p:cNvSpPr>
            <a:spLocks noGrp="1"/>
          </p:cNvSpPr>
          <p:nvPr>
            <p:ph type="sldNum" sz="quarter" idx="5"/>
          </p:nvPr>
        </p:nvSpPr>
        <p:spPr/>
        <p:txBody>
          <a:bodyPr/>
          <a:lstStyle/>
          <a:p>
            <a:fld id="{1F6761F0-C3B8-481F-90F1-113C8C95FD31}" type="slidenum">
              <a:rPr lang="en-CA" smtClean="0"/>
              <a:t>9</a:t>
            </a:fld>
            <a:endParaRPr lang="en-CA"/>
          </a:p>
        </p:txBody>
      </p:sp>
    </p:spTree>
    <p:extLst>
      <p:ext uri="{BB962C8B-B14F-4D97-AF65-F5344CB8AC3E}">
        <p14:creationId xmlns:p14="http://schemas.microsoft.com/office/powerpoint/2010/main" val="2547714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C64BB-6A7D-CDCD-E8A2-AF0D3B4C96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5E0096-91A6-279D-60CA-80E7F686D8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070C6E-D03A-8C36-B6AD-63CC8B177AB8}"/>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CA" sz="1800" kern="100" dirty="0">
                <a:solidFill>
                  <a:srgbClr val="7030A0"/>
                </a:solidFill>
                <a:effectLst/>
                <a:latin typeface="Open Sans" panose="020B0606030504020204" pitchFamily="34" charset="0"/>
                <a:ea typeface="Calibri" panose="020F0502020204030204" pitchFamily="34" charset="0"/>
                <a:cs typeface="Times New Roman" panose="02020603050405020304" pitchFamily="18" charset="0"/>
              </a:rPr>
              <a:t>I had the honor to serve the Maglev ART for over 2 years and this ART delivered a wide array of innovative, game-changing, trendsetting products in multiple global markets during this tenure, while being in the middle of Large Enterprise Transformation. And I am inspired by the unstoppable spirit of the teams, defying all odds and continue elevating their game to achieve unprecedented outcomes …</a:t>
            </a:r>
          </a:p>
        </p:txBody>
      </p:sp>
      <p:sp>
        <p:nvSpPr>
          <p:cNvPr id="4" name="Slide Number Placeholder 3">
            <a:extLst>
              <a:ext uri="{FF2B5EF4-FFF2-40B4-BE49-F238E27FC236}">
                <a16:creationId xmlns:a16="http://schemas.microsoft.com/office/drawing/2014/main" id="{47FBB6C8-1E47-31F7-9604-82744142D440}"/>
              </a:ext>
            </a:extLst>
          </p:cNvPr>
          <p:cNvSpPr>
            <a:spLocks noGrp="1"/>
          </p:cNvSpPr>
          <p:nvPr>
            <p:ph type="sldNum" sz="quarter" idx="5"/>
          </p:nvPr>
        </p:nvSpPr>
        <p:spPr/>
        <p:txBody>
          <a:bodyPr/>
          <a:lstStyle/>
          <a:p>
            <a:fld id="{1F6761F0-C3B8-481F-90F1-113C8C95FD31}" type="slidenum">
              <a:rPr lang="en-CA" smtClean="0"/>
              <a:t>10</a:t>
            </a:fld>
            <a:endParaRPr lang="en-CA"/>
          </a:p>
        </p:txBody>
      </p:sp>
    </p:spTree>
    <p:extLst>
      <p:ext uri="{BB962C8B-B14F-4D97-AF65-F5344CB8AC3E}">
        <p14:creationId xmlns:p14="http://schemas.microsoft.com/office/powerpoint/2010/main" val="491134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CA" sz="180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Good morning. </a:t>
            </a:r>
            <a:r>
              <a:rPr lang="en-CA" sz="1800" b="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Delighted</a:t>
            </a:r>
            <a:r>
              <a:rPr lang="en-CA" sz="1800" b="1"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a:t>
            </a:r>
            <a:r>
              <a:rPr lang="en-CA" sz="180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to be here today. I am Gagan Marwaha from Toronto, Canada. How are you all doing?</a:t>
            </a:r>
            <a:endParaRPr lang="en-CA" sz="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F6761F0-C3B8-481F-90F1-113C8C95FD31}" type="slidenum">
              <a:rPr lang="en-CA" smtClean="0"/>
              <a:t>11</a:t>
            </a:fld>
            <a:endParaRPr lang="en-CA"/>
          </a:p>
        </p:txBody>
      </p:sp>
    </p:spTree>
    <p:extLst>
      <p:ext uri="{BB962C8B-B14F-4D97-AF65-F5344CB8AC3E}">
        <p14:creationId xmlns:p14="http://schemas.microsoft.com/office/powerpoint/2010/main" val="1375672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CA" sz="180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Welcome questions and invite you to stay connected with me. Thank you.</a:t>
            </a: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CA"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CA" dirty="0"/>
          </a:p>
        </p:txBody>
      </p:sp>
      <p:sp>
        <p:nvSpPr>
          <p:cNvPr id="4" name="Slide Number Placeholder 3"/>
          <p:cNvSpPr>
            <a:spLocks noGrp="1"/>
          </p:cNvSpPr>
          <p:nvPr>
            <p:ph type="sldNum" sz="quarter" idx="5"/>
          </p:nvPr>
        </p:nvSpPr>
        <p:spPr/>
        <p:txBody>
          <a:bodyPr/>
          <a:lstStyle/>
          <a:p>
            <a:fld id="{1F6761F0-C3B8-481F-90F1-113C8C95FD31}" type="slidenum">
              <a:rPr lang="en-CA" smtClean="0"/>
              <a:t>12</a:t>
            </a:fld>
            <a:endParaRPr lang="en-CA"/>
          </a:p>
        </p:txBody>
      </p:sp>
    </p:spTree>
    <p:extLst>
      <p:ext uri="{BB962C8B-B14F-4D97-AF65-F5344CB8AC3E}">
        <p14:creationId xmlns:p14="http://schemas.microsoft.com/office/powerpoint/2010/main" val="35825675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CA" sz="180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Good morning. </a:t>
            </a:r>
            <a:r>
              <a:rPr lang="en-CA" sz="1800" b="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Delighted</a:t>
            </a:r>
            <a:r>
              <a:rPr lang="en-CA" sz="1800" b="1"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a:t>
            </a:r>
            <a:r>
              <a:rPr lang="en-CA" sz="180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to be here today. I am Gagan Marwaha from Toronto, Canada. How are you all doing?</a:t>
            </a:r>
            <a:endParaRPr lang="en-CA" sz="1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F6761F0-C3B8-481F-90F1-113C8C95FD31}" type="slidenum">
              <a:rPr lang="en-CA" smtClean="0"/>
              <a:t>13</a:t>
            </a:fld>
            <a:endParaRPr lang="en-CA"/>
          </a:p>
        </p:txBody>
      </p:sp>
    </p:spTree>
    <p:extLst>
      <p:ext uri="{BB962C8B-B14F-4D97-AF65-F5344CB8AC3E}">
        <p14:creationId xmlns:p14="http://schemas.microsoft.com/office/powerpoint/2010/main" val="4020337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7188B-5949-C12D-D4D7-FA67A69AED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3C2ADA-5870-742F-E8F4-923B75C4D6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6C0ECF-9CF5-27B0-1FEB-E4E0A2127E88}"/>
              </a:ext>
            </a:extLst>
          </p:cNvPr>
          <p:cNvSpPr>
            <a:spLocks noGrp="1"/>
          </p:cNvSpPr>
          <p:nvPr>
            <p:ph type="body" idx="1"/>
          </p:nvPr>
        </p:nvSpPr>
        <p:spPr/>
        <p:txBody>
          <a:bodyPr/>
          <a:lstStyle/>
          <a:p>
            <a:pPr>
              <a:lnSpc>
                <a:spcPct val="107000"/>
              </a:lnSpc>
              <a:spcAft>
                <a:spcPts val="800"/>
              </a:spcAft>
            </a:pPr>
            <a:r>
              <a:rPr lang="en-CA" sz="180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Collage</a:t>
            </a:r>
          </a:p>
          <a:p>
            <a:pPr>
              <a:lnSpc>
                <a:spcPct val="107000"/>
              </a:lnSpc>
              <a:spcAft>
                <a:spcPts val="800"/>
              </a:spcAft>
            </a:pP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CA"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CA" dirty="0"/>
          </a:p>
        </p:txBody>
      </p:sp>
      <p:sp>
        <p:nvSpPr>
          <p:cNvPr id="4" name="Slide Number Placeholder 3">
            <a:extLst>
              <a:ext uri="{FF2B5EF4-FFF2-40B4-BE49-F238E27FC236}">
                <a16:creationId xmlns:a16="http://schemas.microsoft.com/office/drawing/2014/main" id="{311FD108-C816-9BBA-0EF6-F984A1EFB47D}"/>
              </a:ext>
            </a:extLst>
          </p:cNvPr>
          <p:cNvSpPr>
            <a:spLocks noGrp="1"/>
          </p:cNvSpPr>
          <p:nvPr>
            <p:ph type="sldNum" sz="quarter" idx="5"/>
          </p:nvPr>
        </p:nvSpPr>
        <p:spPr/>
        <p:txBody>
          <a:bodyPr/>
          <a:lstStyle/>
          <a:p>
            <a:fld id="{1F6761F0-C3B8-481F-90F1-113C8C95FD31}" type="slidenum">
              <a:rPr lang="en-CA" smtClean="0"/>
              <a:t>14</a:t>
            </a:fld>
            <a:endParaRPr lang="en-CA"/>
          </a:p>
        </p:txBody>
      </p:sp>
    </p:spTree>
    <p:extLst>
      <p:ext uri="{BB962C8B-B14F-4D97-AF65-F5344CB8AC3E}">
        <p14:creationId xmlns:p14="http://schemas.microsoft.com/office/powerpoint/2010/main" val="41678290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1F6761F0-C3B8-481F-90F1-113C8C95FD31}" type="slidenum">
              <a:rPr lang="en-CA" smtClean="0"/>
              <a:t>15</a:t>
            </a:fld>
            <a:endParaRPr lang="en-CA"/>
          </a:p>
        </p:txBody>
      </p:sp>
    </p:spTree>
    <p:extLst>
      <p:ext uri="{BB962C8B-B14F-4D97-AF65-F5344CB8AC3E}">
        <p14:creationId xmlns:p14="http://schemas.microsoft.com/office/powerpoint/2010/main" val="1090535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1B68F78-8C39-43A1-AB24-7049B6E58897}" type="datetimeFigureOut">
              <a:rPr lang="en-CA" smtClean="0"/>
              <a:t>2024-03-10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BAD315F-AC0B-4893-BBB2-00C925117896}" type="slidenum">
              <a:rPr lang="en-CA" smtClean="0"/>
              <a:t>‹#›</a:t>
            </a:fld>
            <a:endParaRPr lang="en-CA"/>
          </a:p>
        </p:txBody>
      </p:sp>
    </p:spTree>
    <p:extLst>
      <p:ext uri="{BB962C8B-B14F-4D97-AF65-F5344CB8AC3E}">
        <p14:creationId xmlns:p14="http://schemas.microsoft.com/office/powerpoint/2010/main" val="2162022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B68F78-8C39-43A1-AB24-7049B6E58897}" type="datetimeFigureOut">
              <a:rPr lang="en-CA" smtClean="0"/>
              <a:t>2024-03-10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BAD315F-AC0B-4893-BBB2-00C925117896}" type="slidenum">
              <a:rPr lang="en-CA" smtClean="0"/>
              <a:t>‹#›</a:t>
            </a:fld>
            <a:endParaRPr lang="en-CA"/>
          </a:p>
        </p:txBody>
      </p:sp>
    </p:spTree>
    <p:extLst>
      <p:ext uri="{BB962C8B-B14F-4D97-AF65-F5344CB8AC3E}">
        <p14:creationId xmlns:p14="http://schemas.microsoft.com/office/powerpoint/2010/main" val="3902941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B68F78-8C39-43A1-AB24-7049B6E58897}" type="datetimeFigureOut">
              <a:rPr lang="en-CA" smtClean="0"/>
              <a:t>2024-03-10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BAD315F-AC0B-4893-BBB2-00C925117896}" type="slidenum">
              <a:rPr lang="en-CA" smtClean="0"/>
              <a:t>‹#›</a:t>
            </a:fld>
            <a:endParaRPr lang="en-CA"/>
          </a:p>
        </p:txBody>
      </p:sp>
    </p:spTree>
    <p:extLst>
      <p:ext uri="{BB962C8B-B14F-4D97-AF65-F5344CB8AC3E}">
        <p14:creationId xmlns:p14="http://schemas.microsoft.com/office/powerpoint/2010/main" val="1019666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1B68F78-8C39-43A1-AB24-7049B6E58897}" type="datetimeFigureOut">
              <a:rPr lang="en-CA" smtClean="0"/>
              <a:t>2024-03-10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BAD315F-AC0B-4893-BBB2-00C925117896}" type="slidenum">
              <a:rPr lang="en-CA" smtClean="0"/>
              <a:t>‹#›</a:t>
            </a:fld>
            <a:endParaRPr lang="en-CA"/>
          </a:p>
        </p:txBody>
      </p:sp>
    </p:spTree>
    <p:extLst>
      <p:ext uri="{BB962C8B-B14F-4D97-AF65-F5344CB8AC3E}">
        <p14:creationId xmlns:p14="http://schemas.microsoft.com/office/powerpoint/2010/main" val="28994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1B68F78-8C39-43A1-AB24-7049B6E58897}" type="datetimeFigureOut">
              <a:rPr lang="en-CA" smtClean="0"/>
              <a:t>2024-03-10</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7BAD315F-AC0B-4893-BBB2-00C925117896}" type="slidenum">
              <a:rPr lang="en-CA" smtClean="0"/>
              <a:t>‹#›</a:t>
            </a:fld>
            <a:endParaRPr lang="en-CA"/>
          </a:p>
        </p:txBody>
      </p:sp>
    </p:spTree>
    <p:extLst>
      <p:ext uri="{BB962C8B-B14F-4D97-AF65-F5344CB8AC3E}">
        <p14:creationId xmlns:p14="http://schemas.microsoft.com/office/powerpoint/2010/main" val="2391127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1B68F78-8C39-43A1-AB24-7049B6E58897}" type="datetimeFigureOut">
              <a:rPr lang="en-CA" smtClean="0"/>
              <a:t>2024-03-10</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7BAD315F-AC0B-4893-BBB2-00C925117896}" type="slidenum">
              <a:rPr lang="en-CA" smtClean="0"/>
              <a:t>‹#›</a:t>
            </a:fld>
            <a:endParaRPr lang="en-CA"/>
          </a:p>
        </p:txBody>
      </p:sp>
    </p:spTree>
    <p:extLst>
      <p:ext uri="{BB962C8B-B14F-4D97-AF65-F5344CB8AC3E}">
        <p14:creationId xmlns:p14="http://schemas.microsoft.com/office/powerpoint/2010/main" val="3488950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B68F78-8C39-43A1-AB24-7049B6E58897}" type="datetimeFigureOut">
              <a:rPr lang="en-CA" smtClean="0"/>
              <a:t>2024-03-10</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7BAD315F-AC0B-4893-BBB2-00C925117896}" type="slidenum">
              <a:rPr lang="en-CA" smtClean="0"/>
              <a:t>‹#›</a:t>
            </a:fld>
            <a:endParaRPr lang="en-CA"/>
          </a:p>
        </p:txBody>
      </p:sp>
    </p:spTree>
    <p:extLst>
      <p:ext uri="{BB962C8B-B14F-4D97-AF65-F5344CB8AC3E}">
        <p14:creationId xmlns:p14="http://schemas.microsoft.com/office/powerpoint/2010/main" val="2068907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B68F78-8C39-43A1-AB24-7049B6E58897}" type="datetimeFigureOut">
              <a:rPr lang="en-CA" smtClean="0"/>
              <a:t>2024-03-10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BAD315F-AC0B-4893-BBB2-00C925117896}" type="slidenum">
              <a:rPr lang="en-CA" smtClean="0"/>
              <a:t>‹#›</a:t>
            </a:fld>
            <a:endParaRPr lang="en-CA"/>
          </a:p>
        </p:txBody>
      </p:sp>
    </p:spTree>
    <p:extLst>
      <p:ext uri="{BB962C8B-B14F-4D97-AF65-F5344CB8AC3E}">
        <p14:creationId xmlns:p14="http://schemas.microsoft.com/office/powerpoint/2010/main" val="3552449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BAD315F-AC0B-4893-BBB2-00C925117896}" type="slidenum">
              <a:rPr lang="en-CA" smtClean="0"/>
              <a:t>‹#›</a:t>
            </a:fld>
            <a:endParaRPr lang="en-CA"/>
          </a:p>
        </p:txBody>
      </p:sp>
      <p:sp>
        <p:nvSpPr>
          <p:cNvPr id="5" name="Date Placeholder 4"/>
          <p:cNvSpPr>
            <a:spLocks noGrp="1"/>
          </p:cNvSpPr>
          <p:nvPr>
            <p:ph type="dt" sz="half" idx="10"/>
          </p:nvPr>
        </p:nvSpPr>
        <p:spPr/>
        <p:txBody>
          <a:bodyPr/>
          <a:lstStyle/>
          <a:p>
            <a:fld id="{01B68F78-8C39-43A1-AB24-7049B6E58897}" type="datetimeFigureOut">
              <a:rPr lang="en-CA" smtClean="0"/>
              <a:t>2024-03-10</a:t>
            </a:fld>
            <a:endParaRPr lang="en-CA"/>
          </a:p>
        </p:txBody>
      </p:sp>
    </p:spTree>
    <p:extLst>
      <p:ext uri="{BB962C8B-B14F-4D97-AF65-F5344CB8AC3E}">
        <p14:creationId xmlns:p14="http://schemas.microsoft.com/office/powerpoint/2010/main" val="2445423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B68F78-8C39-43A1-AB24-7049B6E58897}" type="datetimeFigureOut">
              <a:rPr lang="en-CA" smtClean="0"/>
              <a:t>2024-03-10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BAD315F-AC0B-4893-BBB2-00C925117896}" type="slidenum">
              <a:rPr lang="en-CA" smtClean="0"/>
              <a:t>‹#›</a:t>
            </a:fld>
            <a:endParaRPr lang="en-CA"/>
          </a:p>
        </p:txBody>
      </p:sp>
    </p:spTree>
    <p:extLst>
      <p:ext uri="{BB962C8B-B14F-4D97-AF65-F5344CB8AC3E}">
        <p14:creationId xmlns:p14="http://schemas.microsoft.com/office/powerpoint/2010/main" val="2453894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B68F78-8C39-43A1-AB24-7049B6E58897}" type="datetimeFigureOut">
              <a:rPr lang="en-CA" smtClean="0"/>
              <a:t>2024-03-10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BAD315F-AC0B-4893-BBB2-00C925117896}" type="slidenum">
              <a:rPr lang="en-CA" smtClean="0"/>
              <a:t>‹#›</a:t>
            </a:fld>
            <a:endParaRPr lang="en-C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618879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B68F78-8C39-43A1-AB24-7049B6E58897}" type="datetimeFigureOut">
              <a:rPr lang="en-CA" smtClean="0"/>
              <a:t>2024-03-10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BAD315F-AC0B-4893-BBB2-00C925117896}" type="slidenum">
              <a:rPr lang="en-CA" smtClean="0"/>
              <a:t>‹#›</a:t>
            </a:fld>
            <a:endParaRPr lang="en-CA"/>
          </a:p>
        </p:txBody>
      </p:sp>
    </p:spTree>
    <p:extLst>
      <p:ext uri="{BB962C8B-B14F-4D97-AF65-F5344CB8AC3E}">
        <p14:creationId xmlns:p14="http://schemas.microsoft.com/office/powerpoint/2010/main" val="3046308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B68F78-8C39-43A1-AB24-7049B6E58897}" type="datetimeFigureOut">
              <a:rPr lang="en-CA" smtClean="0"/>
              <a:t>2024-03-10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BAD315F-AC0B-4893-BBB2-00C925117896}" type="slidenum">
              <a:rPr lang="en-CA" smtClean="0"/>
              <a:t>‹#›</a:t>
            </a:fld>
            <a:endParaRPr lang="en-C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734918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B68F78-8C39-43A1-AB24-7049B6E58897}" type="datetimeFigureOut">
              <a:rPr lang="en-CA" smtClean="0"/>
              <a:t>2024-03-10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BAD315F-AC0B-4893-BBB2-00C925117896}" type="slidenum">
              <a:rPr lang="en-CA" smtClean="0"/>
              <a:t>‹#›</a:t>
            </a:fld>
            <a:endParaRPr lang="en-CA"/>
          </a:p>
        </p:txBody>
      </p:sp>
    </p:spTree>
    <p:extLst>
      <p:ext uri="{BB962C8B-B14F-4D97-AF65-F5344CB8AC3E}">
        <p14:creationId xmlns:p14="http://schemas.microsoft.com/office/powerpoint/2010/main" val="1824644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B68F78-8C39-43A1-AB24-7049B6E58897}" type="datetimeFigureOut">
              <a:rPr lang="en-CA" smtClean="0"/>
              <a:t>2024-03-10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BAD315F-AC0B-4893-BBB2-00C925117896}" type="slidenum">
              <a:rPr lang="en-CA" smtClean="0"/>
              <a:t>‹#›</a:t>
            </a:fld>
            <a:endParaRPr lang="en-CA"/>
          </a:p>
        </p:txBody>
      </p:sp>
    </p:spTree>
    <p:extLst>
      <p:ext uri="{BB962C8B-B14F-4D97-AF65-F5344CB8AC3E}">
        <p14:creationId xmlns:p14="http://schemas.microsoft.com/office/powerpoint/2010/main" val="34042165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B68F78-8C39-43A1-AB24-7049B6E58897}" type="datetimeFigureOut">
              <a:rPr lang="en-CA" smtClean="0"/>
              <a:t>2024-03-10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BAD315F-AC0B-4893-BBB2-00C925117896}" type="slidenum">
              <a:rPr lang="en-CA" smtClean="0"/>
              <a:t>‹#›</a:t>
            </a:fld>
            <a:endParaRPr lang="en-CA"/>
          </a:p>
        </p:txBody>
      </p:sp>
    </p:spTree>
    <p:extLst>
      <p:ext uri="{BB962C8B-B14F-4D97-AF65-F5344CB8AC3E}">
        <p14:creationId xmlns:p14="http://schemas.microsoft.com/office/powerpoint/2010/main" val="27175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7000"/>
                <a:lumOff val="93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1B68F78-8C39-43A1-AB24-7049B6E58897}" type="datetimeFigureOut">
              <a:rPr lang="en-CA" smtClean="0"/>
              <a:t>2024-03-10</a:t>
            </a:fld>
            <a:endParaRPr lang="en-C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BAD315F-AC0B-4893-BBB2-00C925117896}" type="slidenum">
              <a:rPr lang="en-CA" smtClean="0"/>
              <a:t>‹#›</a:t>
            </a:fld>
            <a:endParaRPr lang="en-CA"/>
          </a:p>
        </p:txBody>
      </p:sp>
    </p:spTree>
    <p:extLst>
      <p:ext uri="{BB962C8B-B14F-4D97-AF65-F5344CB8AC3E}">
        <p14:creationId xmlns:p14="http://schemas.microsoft.com/office/powerpoint/2010/main" val="2851864948"/>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gif"/><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jpeg"/><Relationship Id="rId1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7.jpeg"/><Relationship Id="rId2" Type="http://schemas.openxmlformats.org/officeDocument/2006/relationships/notesSlide" Target="../notesSlides/notesSlide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6.jpe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5.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2.png"/><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27.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jpeg"/><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png"/><Relationship Id="rId4" Type="http://schemas.openxmlformats.org/officeDocument/2006/relationships/image" Target="../media/image31.png"/><Relationship Id="rId9" Type="http://schemas.openxmlformats.org/officeDocument/2006/relationships/image" Target="../media/image34.jpg"/></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36.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2.png"/><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7.jpe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image" Target="../media/image39.jp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1.jpeg"/><Relationship Id="rId5" Type="http://schemas.openxmlformats.org/officeDocument/2006/relationships/image" Target="../media/image38.jpe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46.jpeg"/><Relationship Id="rId13" Type="http://schemas.openxmlformats.org/officeDocument/2006/relationships/image" Target="../media/image51.jpeg"/><Relationship Id="rId3" Type="http://schemas.openxmlformats.org/officeDocument/2006/relationships/image" Target="../media/image40.png"/><Relationship Id="rId7" Type="http://schemas.openxmlformats.org/officeDocument/2006/relationships/image" Target="../media/image45.jpg"/><Relationship Id="rId12" Type="http://schemas.openxmlformats.org/officeDocument/2006/relationships/image" Target="../media/image50.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4.jpg"/><Relationship Id="rId11" Type="http://schemas.openxmlformats.org/officeDocument/2006/relationships/image" Target="../media/image49.jpg"/><Relationship Id="rId5" Type="http://schemas.openxmlformats.org/officeDocument/2006/relationships/image" Target="../media/image43.jpeg"/><Relationship Id="rId10" Type="http://schemas.openxmlformats.org/officeDocument/2006/relationships/image" Target="../media/image48.jpeg"/><Relationship Id="rId4" Type="http://schemas.openxmlformats.org/officeDocument/2006/relationships/image" Target="../media/image42.jpeg"/><Relationship Id="rId9" Type="http://schemas.openxmlformats.org/officeDocument/2006/relationships/image" Target="../media/image47.jpg"/></Relationships>
</file>

<file path=ppt/slides/_rels/slide15.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38.jpeg"/><Relationship Id="rId7" Type="http://schemas.openxmlformats.org/officeDocument/2006/relationships/hyperlink" Target="https://www.youtube.com/watch?v=fgdk3P3JnL4"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hyperlink" Target="https://www.youtube.com/watch?v=rIudnM0yOF4" TargetMode="External"/><Relationship Id="rId5" Type="http://schemas.openxmlformats.org/officeDocument/2006/relationships/image" Target="../media/image2.png"/><Relationship Id="rId4" Type="http://schemas.openxmlformats.org/officeDocument/2006/relationships/image" Target="../media/image1.jpeg"/><Relationship Id="rId9" Type="http://schemas.openxmlformats.org/officeDocument/2006/relationships/image" Target="../media/image5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nyc images">
            <a:extLst>
              <a:ext uri="{FF2B5EF4-FFF2-40B4-BE49-F238E27FC236}">
                <a16:creationId xmlns:a16="http://schemas.microsoft.com/office/drawing/2014/main" id="{EF3F8F78-8629-4DDC-9E7A-1554D41931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8546"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B9C2440-C568-DA99-8EA2-8F6A51FA7A48}"/>
              </a:ext>
            </a:extLst>
          </p:cNvPr>
          <p:cNvSpPr>
            <a:spLocks noGrp="1"/>
          </p:cNvSpPr>
          <p:nvPr>
            <p:ph type="ctrTitle"/>
          </p:nvPr>
        </p:nvSpPr>
        <p:spPr>
          <a:xfrm>
            <a:off x="-98396" y="1760668"/>
            <a:ext cx="11233667" cy="2134029"/>
          </a:xfrm>
        </p:spPr>
        <p:txBody>
          <a:bodyPr>
            <a:normAutofit/>
          </a:bodyPr>
          <a:lstStyle/>
          <a:p>
            <a:pPr algn="ctr"/>
            <a:r>
              <a:rPr lang="en-CA" sz="3200" b="1" dirty="0">
                <a:solidFill>
                  <a:srgbClr val="993300"/>
                </a:solidFill>
                <a:latin typeface="Arial" panose="020B0604020202020204" pitchFamily="34" charset="0"/>
                <a:cs typeface="Arial" panose="020B0604020202020204" pitchFamily="34" charset="0"/>
              </a:rPr>
              <a:t>Catalyzing Teams’ Ballgame</a:t>
            </a:r>
            <a:br>
              <a:rPr lang="en-CA" sz="3200" b="1" dirty="0">
                <a:solidFill>
                  <a:srgbClr val="993300"/>
                </a:solidFill>
                <a:latin typeface="Arial" panose="020B0604020202020204" pitchFamily="34" charset="0"/>
                <a:cs typeface="Arial" panose="020B0604020202020204" pitchFamily="34" charset="0"/>
              </a:rPr>
            </a:br>
            <a:r>
              <a:rPr lang="en-CA" sz="3200" b="1" dirty="0">
                <a:solidFill>
                  <a:srgbClr val="993300"/>
                </a:solidFill>
                <a:latin typeface="Arial" panose="020B0604020202020204" pitchFamily="34" charset="0"/>
                <a:cs typeface="Arial" panose="020B0604020202020204" pitchFamily="34" charset="0"/>
              </a:rPr>
              <a:t> Amidst </a:t>
            </a:r>
            <a:br>
              <a:rPr lang="en-CA" sz="3200" b="1" dirty="0">
                <a:solidFill>
                  <a:srgbClr val="993300"/>
                </a:solidFill>
                <a:latin typeface="Arial" panose="020B0604020202020204" pitchFamily="34" charset="0"/>
                <a:cs typeface="Arial" panose="020B0604020202020204" pitchFamily="34" charset="0"/>
              </a:rPr>
            </a:br>
            <a:r>
              <a:rPr lang="en-CA" sz="3200" b="1" dirty="0">
                <a:solidFill>
                  <a:srgbClr val="993300"/>
                </a:solidFill>
                <a:latin typeface="Arial" panose="020B0604020202020204" pitchFamily="34" charset="0"/>
                <a:cs typeface="Arial" panose="020B0604020202020204" pitchFamily="34" charset="0"/>
              </a:rPr>
              <a:t>  Large-Scale Enterprise Transformation</a:t>
            </a:r>
          </a:p>
        </p:txBody>
      </p:sp>
      <p:sp>
        <p:nvSpPr>
          <p:cNvPr id="3" name="TextBox 2">
            <a:extLst>
              <a:ext uri="{FF2B5EF4-FFF2-40B4-BE49-F238E27FC236}">
                <a16:creationId xmlns:a16="http://schemas.microsoft.com/office/drawing/2014/main" id="{C4DFF2D6-B215-B7EC-BC6B-546F297180D9}"/>
              </a:ext>
            </a:extLst>
          </p:cNvPr>
          <p:cNvSpPr txBox="1"/>
          <p:nvPr/>
        </p:nvSpPr>
        <p:spPr>
          <a:xfrm>
            <a:off x="9461638" y="6397674"/>
            <a:ext cx="6097554" cy="461665"/>
          </a:xfrm>
          <a:prstGeom prst="rect">
            <a:avLst/>
          </a:prstGeom>
          <a:noFill/>
        </p:spPr>
        <p:txBody>
          <a:bodyPr wrap="square">
            <a:spAutoFit/>
          </a:bodyPr>
          <a:lstStyle/>
          <a:p>
            <a:r>
              <a:rPr lang="en-US" sz="2400" b="1" i="1" dirty="0">
                <a:solidFill>
                  <a:schemeClr val="bg1"/>
                </a:solidFill>
                <a:latin typeface="Angsana New" panose="020B0502040204020203" pitchFamily="18" charset="-34"/>
                <a:cs typeface="Angsana New" panose="020B0502040204020203" pitchFamily="18" charset="-34"/>
              </a:rPr>
              <a:t>           February 6, 2024</a:t>
            </a:r>
          </a:p>
        </p:txBody>
      </p:sp>
      <p:sp>
        <p:nvSpPr>
          <p:cNvPr id="6" name="TextBox 5">
            <a:extLst>
              <a:ext uri="{FF2B5EF4-FFF2-40B4-BE49-F238E27FC236}">
                <a16:creationId xmlns:a16="http://schemas.microsoft.com/office/drawing/2014/main" id="{19C57FB4-1924-1165-ECB3-A9D438EF9CEB}"/>
              </a:ext>
            </a:extLst>
          </p:cNvPr>
          <p:cNvSpPr txBox="1"/>
          <p:nvPr/>
        </p:nvSpPr>
        <p:spPr>
          <a:xfrm>
            <a:off x="10060371" y="16961"/>
            <a:ext cx="6102220" cy="338554"/>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                       NYC</a:t>
            </a:r>
          </a:p>
        </p:txBody>
      </p:sp>
      <p:pic>
        <p:nvPicPr>
          <p:cNvPr id="15" name="Picture 14">
            <a:extLst>
              <a:ext uri="{FF2B5EF4-FFF2-40B4-BE49-F238E27FC236}">
                <a16:creationId xmlns:a16="http://schemas.microsoft.com/office/drawing/2014/main" id="{05A8D05F-DB24-9123-2BEE-5E7C1FE1998D}"/>
              </a:ext>
            </a:extLst>
          </p:cNvPr>
          <p:cNvPicPr>
            <a:picLocks noChangeAspect="1"/>
          </p:cNvPicPr>
          <p:nvPr/>
        </p:nvPicPr>
        <p:blipFill>
          <a:blip r:embed="rId4"/>
          <a:stretch>
            <a:fillRect/>
          </a:stretch>
        </p:blipFill>
        <p:spPr>
          <a:xfrm>
            <a:off x="10034967" y="38518"/>
            <a:ext cx="1253143" cy="284805"/>
          </a:xfrm>
          <a:prstGeom prst="rect">
            <a:avLst/>
          </a:prstGeom>
        </p:spPr>
      </p:pic>
      <p:pic>
        <p:nvPicPr>
          <p:cNvPr id="17" name="Picture 16">
            <a:extLst>
              <a:ext uri="{FF2B5EF4-FFF2-40B4-BE49-F238E27FC236}">
                <a16:creationId xmlns:a16="http://schemas.microsoft.com/office/drawing/2014/main" id="{9848A834-C7E1-AFC8-2495-669C128D2E98}"/>
              </a:ext>
            </a:extLst>
          </p:cNvPr>
          <p:cNvPicPr>
            <a:picLocks noChangeAspect="1"/>
          </p:cNvPicPr>
          <p:nvPr/>
        </p:nvPicPr>
        <p:blipFill>
          <a:blip r:embed="rId5"/>
          <a:stretch>
            <a:fillRect/>
          </a:stretch>
        </p:blipFill>
        <p:spPr>
          <a:xfrm>
            <a:off x="9461638" y="6026930"/>
            <a:ext cx="2724156" cy="322384"/>
          </a:xfrm>
          <a:prstGeom prst="rect">
            <a:avLst/>
          </a:prstGeom>
        </p:spPr>
      </p:pic>
      <p:pic>
        <p:nvPicPr>
          <p:cNvPr id="4" name="Picture 3" descr="A football on a black background&#10;&#10;Description automatically generated">
            <a:extLst>
              <a:ext uri="{FF2B5EF4-FFF2-40B4-BE49-F238E27FC236}">
                <a16:creationId xmlns:a16="http://schemas.microsoft.com/office/drawing/2014/main" id="{708541E9-0417-F826-8CCB-A3974BFD78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06660" y="380318"/>
            <a:ext cx="1411320" cy="1411320"/>
          </a:xfrm>
          <a:prstGeom prst="rect">
            <a:avLst/>
          </a:prstGeom>
          <a:effectLst>
            <a:outerShdw blurRad="50800" dist="50800" dir="5400000" algn="ctr" rotWithShape="0">
              <a:schemeClr val="bg1"/>
            </a:outerShdw>
          </a:effectLst>
        </p:spPr>
      </p:pic>
    </p:spTree>
    <p:extLst>
      <p:ext uri="{BB962C8B-B14F-4D97-AF65-F5344CB8AC3E}">
        <p14:creationId xmlns:p14="http://schemas.microsoft.com/office/powerpoint/2010/main" val="3035834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000"/>
                <a:lumOff val="93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419AE771-2DAF-455C-8715-13C1236D0603}"/>
              </a:ext>
            </a:extLst>
          </p:cNvPr>
          <p:cNvPicPr>
            <a:picLocks noChangeAspect="1"/>
          </p:cNvPicPr>
          <p:nvPr/>
        </p:nvPicPr>
        <p:blipFill>
          <a:blip r:embed="rId3"/>
          <a:stretch>
            <a:fillRect/>
          </a:stretch>
        </p:blipFill>
        <p:spPr>
          <a:xfrm>
            <a:off x="8306697" y="2200183"/>
            <a:ext cx="498798" cy="541331"/>
          </a:xfrm>
          <a:prstGeom prst="rect">
            <a:avLst/>
          </a:prstGeom>
        </p:spPr>
      </p:pic>
      <p:pic>
        <p:nvPicPr>
          <p:cNvPr id="6" name="Picture 5">
            <a:extLst>
              <a:ext uri="{FF2B5EF4-FFF2-40B4-BE49-F238E27FC236}">
                <a16:creationId xmlns:a16="http://schemas.microsoft.com/office/drawing/2014/main" id="{0C3B1889-6B1A-4722-AD72-CF7D67A3878D}"/>
              </a:ext>
            </a:extLst>
          </p:cNvPr>
          <p:cNvPicPr>
            <a:picLocks noChangeAspect="1"/>
          </p:cNvPicPr>
          <p:nvPr/>
        </p:nvPicPr>
        <p:blipFill>
          <a:blip r:embed="rId4"/>
          <a:stretch>
            <a:fillRect/>
          </a:stretch>
        </p:blipFill>
        <p:spPr>
          <a:xfrm rot="10800000">
            <a:off x="590769" y="2406885"/>
            <a:ext cx="409575" cy="552450"/>
          </a:xfrm>
          <a:prstGeom prst="rect">
            <a:avLst/>
          </a:prstGeom>
        </p:spPr>
      </p:pic>
      <p:pic>
        <p:nvPicPr>
          <p:cNvPr id="7" name="Picture 6">
            <a:extLst>
              <a:ext uri="{FF2B5EF4-FFF2-40B4-BE49-F238E27FC236}">
                <a16:creationId xmlns:a16="http://schemas.microsoft.com/office/drawing/2014/main" id="{8B77A164-40A7-49E3-BA73-5AB36A331F7E}"/>
              </a:ext>
            </a:extLst>
          </p:cNvPr>
          <p:cNvPicPr>
            <a:picLocks noChangeAspect="1"/>
          </p:cNvPicPr>
          <p:nvPr/>
        </p:nvPicPr>
        <p:blipFill>
          <a:blip r:embed="rId5"/>
          <a:stretch>
            <a:fillRect/>
          </a:stretch>
        </p:blipFill>
        <p:spPr>
          <a:xfrm>
            <a:off x="395320" y="2994963"/>
            <a:ext cx="10017064" cy="173481"/>
          </a:xfrm>
          <a:prstGeom prst="rect">
            <a:avLst/>
          </a:prstGeom>
        </p:spPr>
      </p:pic>
      <p:pic>
        <p:nvPicPr>
          <p:cNvPr id="10" name="Picture 9">
            <a:extLst>
              <a:ext uri="{FF2B5EF4-FFF2-40B4-BE49-F238E27FC236}">
                <a16:creationId xmlns:a16="http://schemas.microsoft.com/office/drawing/2014/main" id="{15F024FD-8527-416E-8F0D-8B21034481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0456" y="3234999"/>
            <a:ext cx="1368545" cy="702280"/>
          </a:xfrm>
          <a:prstGeom prst="rect">
            <a:avLst/>
          </a:prstGeom>
        </p:spPr>
      </p:pic>
      <p:pic>
        <p:nvPicPr>
          <p:cNvPr id="11" name="Picture 10">
            <a:extLst>
              <a:ext uri="{FF2B5EF4-FFF2-40B4-BE49-F238E27FC236}">
                <a16:creationId xmlns:a16="http://schemas.microsoft.com/office/drawing/2014/main" id="{4519FDD8-766D-4D82-8A9A-506E7F50B2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65861" y="3249780"/>
            <a:ext cx="670560" cy="670560"/>
          </a:xfrm>
          <a:prstGeom prst="rect">
            <a:avLst/>
          </a:prstGeom>
        </p:spPr>
      </p:pic>
      <p:sp>
        <p:nvSpPr>
          <p:cNvPr id="17" name="Rectangle 16">
            <a:extLst>
              <a:ext uri="{FF2B5EF4-FFF2-40B4-BE49-F238E27FC236}">
                <a16:creationId xmlns:a16="http://schemas.microsoft.com/office/drawing/2014/main" id="{AC9663A7-7A9E-4F8E-8557-0D642A9E662D}"/>
              </a:ext>
            </a:extLst>
          </p:cNvPr>
          <p:cNvSpPr/>
          <p:nvPr/>
        </p:nvSpPr>
        <p:spPr>
          <a:xfrm>
            <a:off x="3494712" y="203473"/>
            <a:ext cx="4860113" cy="523220"/>
          </a:xfrm>
          <a:prstGeom prst="rect">
            <a:avLst/>
          </a:prstGeom>
        </p:spPr>
        <p:txBody>
          <a:bodyPr wrap="none">
            <a:spAutoFit/>
          </a:bodyPr>
          <a:lstStyle/>
          <a:p>
            <a:r>
              <a:rPr lang="en-US" sz="2800" b="1" i="1" dirty="0">
                <a:solidFill>
                  <a:srgbClr val="7030A0"/>
                </a:solidFill>
              </a:rPr>
              <a:t>  </a:t>
            </a:r>
            <a:r>
              <a:rPr lang="en-US" sz="2800" b="1" i="1" u="sng" dirty="0">
                <a:solidFill>
                  <a:srgbClr val="993300"/>
                </a:solidFill>
                <a:latin typeface="Arial" panose="020B0604020202020204" pitchFamily="34" charset="0"/>
                <a:cs typeface="Arial" panose="020B0604020202020204" pitchFamily="34" charset="0"/>
              </a:rPr>
              <a:t>Scaled Agile Journey Line</a:t>
            </a:r>
            <a:endParaRPr lang="en-US" sz="2800" b="1" u="sng" dirty="0">
              <a:solidFill>
                <a:srgbClr val="993300"/>
              </a:solidFill>
              <a:latin typeface="Arial" panose="020B0604020202020204" pitchFamily="34" charset="0"/>
              <a:cs typeface="Arial" panose="020B0604020202020204" pitchFamily="34" charset="0"/>
            </a:endParaRPr>
          </a:p>
        </p:txBody>
      </p:sp>
      <p:pic>
        <p:nvPicPr>
          <p:cNvPr id="19" name="Picture 18">
            <a:extLst>
              <a:ext uri="{FF2B5EF4-FFF2-40B4-BE49-F238E27FC236}">
                <a16:creationId xmlns:a16="http://schemas.microsoft.com/office/drawing/2014/main" id="{87876C89-52C8-4410-851A-C01013827B48}"/>
              </a:ext>
            </a:extLst>
          </p:cNvPr>
          <p:cNvPicPr>
            <a:picLocks noChangeAspect="1"/>
          </p:cNvPicPr>
          <p:nvPr/>
        </p:nvPicPr>
        <p:blipFill>
          <a:blip r:embed="rId4"/>
          <a:stretch>
            <a:fillRect/>
          </a:stretch>
        </p:blipFill>
        <p:spPr>
          <a:xfrm rot="10800000">
            <a:off x="4322506" y="2416672"/>
            <a:ext cx="409575" cy="552450"/>
          </a:xfrm>
          <a:prstGeom prst="rect">
            <a:avLst/>
          </a:prstGeom>
        </p:spPr>
      </p:pic>
      <p:pic>
        <p:nvPicPr>
          <p:cNvPr id="21" name="Picture 20">
            <a:extLst>
              <a:ext uri="{FF2B5EF4-FFF2-40B4-BE49-F238E27FC236}">
                <a16:creationId xmlns:a16="http://schemas.microsoft.com/office/drawing/2014/main" id="{9B85D49D-D78B-43EB-BDD1-E5CA56D6E67E}"/>
              </a:ext>
            </a:extLst>
          </p:cNvPr>
          <p:cNvPicPr>
            <a:picLocks noChangeAspect="1"/>
          </p:cNvPicPr>
          <p:nvPr/>
        </p:nvPicPr>
        <p:blipFill>
          <a:blip r:embed="rId4"/>
          <a:stretch>
            <a:fillRect/>
          </a:stretch>
        </p:blipFill>
        <p:spPr>
          <a:xfrm rot="10800000">
            <a:off x="7889405" y="2439000"/>
            <a:ext cx="409575" cy="552450"/>
          </a:xfrm>
          <a:prstGeom prst="rect">
            <a:avLst/>
          </a:prstGeom>
        </p:spPr>
      </p:pic>
      <p:pic>
        <p:nvPicPr>
          <p:cNvPr id="13" name="Picture 12">
            <a:extLst>
              <a:ext uri="{FF2B5EF4-FFF2-40B4-BE49-F238E27FC236}">
                <a16:creationId xmlns:a16="http://schemas.microsoft.com/office/drawing/2014/main" id="{547C1222-1A28-4AA3-BF18-E59A23EE12AB}"/>
              </a:ext>
            </a:extLst>
          </p:cNvPr>
          <p:cNvPicPr>
            <a:picLocks noChangeAspect="1"/>
          </p:cNvPicPr>
          <p:nvPr/>
        </p:nvPicPr>
        <p:blipFill>
          <a:blip r:embed="rId8"/>
          <a:stretch>
            <a:fillRect/>
          </a:stretch>
        </p:blipFill>
        <p:spPr>
          <a:xfrm>
            <a:off x="7869570" y="1966271"/>
            <a:ext cx="457024" cy="450401"/>
          </a:xfrm>
          <a:prstGeom prst="rect">
            <a:avLst/>
          </a:prstGeom>
        </p:spPr>
      </p:pic>
      <p:pic>
        <p:nvPicPr>
          <p:cNvPr id="23" name="Picture 22">
            <a:extLst>
              <a:ext uri="{FF2B5EF4-FFF2-40B4-BE49-F238E27FC236}">
                <a16:creationId xmlns:a16="http://schemas.microsoft.com/office/drawing/2014/main" id="{F556F292-2704-4EE3-B8A2-62ED635B0808}"/>
              </a:ext>
            </a:extLst>
          </p:cNvPr>
          <p:cNvPicPr>
            <a:picLocks noChangeAspect="1"/>
          </p:cNvPicPr>
          <p:nvPr/>
        </p:nvPicPr>
        <p:blipFill>
          <a:blip r:embed="rId9"/>
          <a:stretch>
            <a:fillRect/>
          </a:stretch>
        </p:blipFill>
        <p:spPr>
          <a:xfrm>
            <a:off x="583935" y="1947417"/>
            <a:ext cx="437627" cy="429102"/>
          </a:xfrm>
          <a:prstGeom prst="rect">
            <a:avLst/>
          </a:prstGeom>
        </p:spPr>
      </p:pic>
      <p:pic>
        <p:nvPicPr>
          <p:cNvPr id="25" name="Picture 24">
            <a:extLst>
              <a:ext uri="{FF2B5EF4-FFF2-40B4-BE49-F238E27FC236}">
                <a16:creationId xmlns:a16="http://schemas.microsoft.com/office/drawing/2014/main" id="{13F43477-1F25-4B95-94B8-C2277370211E}"/>
              </a:ext>
            </a:extLst>
          </p:cNvPr>
          <p:cNvPicPr>
            <a:picLocks noChangeAspect="1"/>
          </p:cNvPicPr>
          <p:nvPr/>
        </p:nvPicPr>
        <p:blipFill>
          <a:blip r:embed="rId10"/>
          <a:stretch>
            <a:fillRect/>
          </a:stretch>
        </p:blipFill>
        <p:spPr>
          <a:xfrm>
            <a:off x="4242063" y="1871482"/>
            <a:ext cx="593886" cy="571891"/>
          </a:xfrm>
          <a:prstGeom prst="rect">
            <a:avLst/>
          </a:prstGeom>
        </p:spPr>
      </p:pic>
      <p:pic>
        <p:nvPicPr>
          <p:cNvPr id="29" name="Picture 28">
            <a:extLst>
              <a:ext uri="{FF2B5EF4-FFF2-40B4-BE49-F238E27FC236}">
                <a16:creationId xmlns:a16="http://schemas.microsoft.com/office/drawing/2014/main" id="{59A275EF-FBEE-46E5-AE83-93659413AFAF}"/>
              </a:ext>
            </a:extLst>
          </p:cNvPr>
          <p:cNvPicPr>
            <a:picLocks noChangeAspect="1"/>
          </p:cNvPicPr>
          <p:nvPr/>
        </p:nvPicPr>
        <p:blipFill>
          <a:blip r:embed="rId3"/>
          <a:stretch>
            <a:fillRect/>
          </a:stretch>
        </p:blipFill>
        <p:spPr>
          <a:xfrm>
            <a:off x="1018209" y="2189187"/>
            <a:ext cx="498798" cy="541331"/>
          </a:xfrm>
          <a:prstGeom prst="rect">
            <a:avLst/>
          </a:prstGeom>
        </p:spPr>
      </p:pic>
      <p:sp>
        <p:nvSpPr>
          <p:cNvPr id="27" name="Rectangle 26">
            <a:extLst>
              <a:ext uri="{FF2B5EF4-FFF2-40B4-BE49-F238E27FC236}">
                <a16:creationId xmlns:a16="http://schemas.microsoft.com/office/drawing/2014/main" id="{10154E7C-9EB7-434A-8CDF-C173547D1E14}"/>
              </a:ext>
            </a:extLst>
          </p:cNvPr>
          <p:cNvSpPr/>
          <p:nvPr/>
        </p:nvSpPr>
        <p:spPr>
          <a:xfrm>
            <a:off x="1014075" y="1986387"/>
            <a:ext cx="532518" cy="615553"/>
          </a:xfrm>
          <a:prstGeom prst="rect">
            <a:avLst/>
          </a:prstGeom>
        </p:spPr>
        <p:txBody>
          <a:bodyPr wrap="none">
            <a:spAutoFit/>
          </a:bodyPr>
          <a:lstStyle/>
          <a:p>
            <a:pPr algn="ctr"/>
            <a:r>
              <a:rPr lang="en-US" sz="1400" b="1" kern="0" dirty="0"/>
              <a:t> </a:t>
            </a:r>
          </a:p>
          <a:p>
            <a:r>
              <a:rPr lang="en-US" sz="1000" b="1" i="1" kern="0" dirty="0">
                <a:solidFill>
                  <a:srgbClr val="7030A0"/>
                </a:solidFill>
              </a:rPr>
              <a:t>2011-</a:t>
            </a:r>
          </a:p>
          <a:p>
            <a:r>
              <a:rPr lang="en-US" sz="1000" b="1" i="1" kern="0" dirty="0">
                <a:solidFill>
                  <a:srgbClr val="7030A0"/>
                </a:solidFill>
              </a:rPr>
              <a:t>2017</a:t>
            </a:r>
            <a:endParaRPr lang="en-US" sz="1000" i="1" kern="0" dirty="0">
              <a:solidFill>
                <a:srgbClr val="7030A0"/>
              </a:solidFill>
            </a:endParaRPr>
          </a:p>
        </p:txBody>
      </p:sp>
      <p:sp>
        <p:nvSpPr>
          <p:cNvPr id="31" name="Rectangle 30">
            <a:extLst>
              <a:ext uri="{FF2B5EF4-FFF2-40B4-BE49-F238E27FC236}">
                <a16:creationId xmlns:a16="http://schemas.microsoft.com/office/drawing/2014/main" id="{4D6E31CA-2D51-4BB0-879B-32B4E00EECCB}"/>
              </a:ext>
            </a:extLst>
          </p:cNvPr>
          <p:cNvSpPr/>
          <p:nvPr/>
        </p:nvSpPr>
        <p:spPr>
          <a:xfrm>
            <a:off x="8325009" y="2006813"/>
            <a:ext cx="487634" cy="615553"/>
          </a:xfrm>
          <a:prstGeom prst="rect">
            <a:avLst/>
          </a:prstGeom>
        </p:spPr>
        <p:txBody>
          <a:bodyPr wrap="none">
            <a:spAutoFit/>
          </a:bodyPr>
          <a:lstStyle/>
          <a:p>
            <a:pPr algn="ctr"/>
            <a:r>
              <a:rPr lang="en-US" sz="1400" b="1" kern="0" dirty="0"/>
              <a:t> </a:t>
            </a:r>
          </a:p>
          <a:p>
            <a:r>
              <a:rPr lang="en-US" sz="1000" b="1" i="1" kern="0" dirty="0">
                <a:solidFill>
                  <a:srgbClr val="7030A0"/>
                </a:solidFill>
              </a:rPr>
              <a:t>Since </a:t>
            </a:r>
          </a:p>
          <a:p>
            <a:r>
              <a:rPr lang="en-US" sz="1000" b="1" i="1" kern="0" dirty="0">
                <a:solidFill>
                  <a:srgbClr val="7030A0"/>
                </a:solidFill>
              </a:rPr>
              <a:t>2017</a:t>
            </a:r>
            <a:endParaRPr lang="en-US" sz="1000" i="1" kern="0" dirty="0">
              <a:solidFill>
                <a:srgbClr val="7030A0"/>
              </a:solidFill>
            </a:endParaRPr>
          </a:p>
        </p:txBody>
      </p:sp>
      <p:pic>
        <p:nvPicPr>
          <p:cNvPr id="32" name="Picture 31">
            <a:extLst>
              <a:ext uri="{FF2B5EF4-FFF2-40B4-BE49-F238E27FC236}">
                <a16:creationId xmlns:a16="http://schemas.microsoft.com/office/drawing/2014/main" id="{42F0CF27-69FA-4594-A8CC-5D9FA642FC70}"/>
              </a:ext>
            </a:extLst>
          </p:cNvPr>
          <p:cNvPicPr>
            <a:picLocks noChangeAspect="1"/>
          </p:cNvPicPr>
          <p:nvPr/>
        </p:nvPicPr>
        <p:blipFill>
          <a:blip r:embed="rId3"/>
          <a:stretch>
            <a:fillRect/>
          </a:stretch>
        </p:blipFill>
        <p:spPr>
          <a:xfrm>
            <a:off x="4790501" y="2209609"/>
            <a:ext cx="498798" cy="541331"/>
          </a:xfrm>
          <a:prstGeom prst="rect">
            <a:avLst/>
          </a:prstGeom>
        </p:spPr>
      </p:pic>
      <p:sp>
        <p:nvSpPr>
          <p:cNvPr id="34" name="Rectangle 33">
            <a:extLst>
              <a:ext uri="{FF2B5EF4-FFF2-40B4-BE49-F238E27FC236}">
                <a16:creationId xmlns:a16="http://schemas.microsoft.com/office/drawing/2014/main" id="{BFC03AF6-A98D-4843-9654-73D9B4BC235F}"/>
              </a:ext>
            </a:extLst>
          </p:cNvPr>
          <p:cNvSpPr/>
          <p:nvPr/>
        </p:nvSpPr>
        <p:spPr>
          <a:xfrm>
            <a:off x="4820991" y="1942392"/>
            <a:ext cx="447558" cy="615553"/>
          </a:xfrm>
          <a:prstGeom prst="rect">
            <a:avLst/>
          </a:prstGeom>
        </p:spPr>
        <p:txBody>
          <a:bodyPr wrap="none">
            <a:spAutoFit/>
          </a:bodyPr>
          <a:lstStyle/>
          <a:p>
            <a:pPr algn="ctr"/>
            <a:r>
              <a:rPr lang="en-US" sz="1400" b="1" kern="0" dirty="0"/>
              <a:t> </a:t>
            </a:r>
          </a:p>
          <a:p>
            <a:endParaRPr lang="en-US" sz="1000" b="1" i="1" kern="0" dirty="0">
              <a:solidFill>
                <a:srgbClr val="7030A0"/>
              </a:solidFill>
            </a:endParaRPr>
          </a:p>
          <a:p>
            <a:r>
              <a:rPr lang="en-US" sz="1000" b="1" i="1" kern="0" dirty="0">
                <a:solidFill>
                  <a:srgbClr val="7030A0"/>
                </a:solidFill>
              </a:rPr>
              <a:t>2017</a:t>
            </a:r>
            <a:endParaRPr lang="en-US" sz="1000" i="1" kern="0" dirty="0">
              <a:solidFill>
                <a:srgbClr val="7030A0"/>
              </a:solidFill>
            </a:endParaRPr>
          </a:p>
        </p:txBody>
      </p:sp>
      <p:pic>
        <p:nvPicPr>
          <p:cNvPr id="43" name="Picture 42">
            <a:extLst>
              <a:ext uri="{FF2B5EF4-FFF2-40B4-BE49-F238E27FC236}">
                <a16:creationId xmlns:a16="http://schemas.microsoft.com/office/drawing/2014/main" id="{C40BED03-C086-4898-A615-0C36B92B1F9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138367" y="3211858"/>
            <a:ext cx="788712" cy="788712"/>
          </a:xfrm>
          <a:prstGeom prst="rect">
            <a:avLst/>
          </a:prstGeom>
        </p:spPr>
      </p:pic>
      <p:pic>
        <p:nvPicPr>
          <p:cNvPr id="44" name="Picture 43">
            <a:extLst>
              <a:ext uri="{FF2B5EF4-FFF2-40B4-BE49-F238E27FC236}">
                <a16:creationId xmlns:a16="http://schemas.microsoft.com/office/drawing/2014/main" id="{6A866BA6-90BD-43A6-B6CD-73D8C9EE6C9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976653" y="3201575"/>
            <a:ext cx="788712" cy="788712"/>
          </a:xfrm>
          <a:prstGeom prst="rect">
            <a:avLst/>
          </a:prstGeom>
        </p:spPr>
      </p:pic>
      <p:pic>
        <p:nvPicPr>
          <p:cNvPr id="2" name="Picture 2" descr="Image result for nyc images">
            <a:extLst>
              <a:ext uri="{FF2B5EF4-FFF2-40B4-BE49-F238E27FC236}">
                <a16:creationId xmlns:a16="http://schemas.microsoft.com/office/drawing/2014/main" id="{D8057277-96C5-0CE3-8D84-2586F881AAC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028546" y="-9335"/>
            <a:ext cx="1888521" cy="128762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rte 6 logo">
            <a:extLst>
              <a:ext uri="{FF2B5EF4-FFF2-40B4-BE49-F238E27FC236}">
                <a16:creationId xmlns:a16="http://schemas.microsoft.com/office/drawing/2014/main" id="{1C37C071-7004-4C09-B595-2C1DF4063F7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489836" y="3168989"/>
            <a:ext cx="704447" cy="7887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spc 6 logo">
            <a:extLst>
              <a:ext uri="{FF2B5EF4-FFF2-40B4-BE49-F238E27FC236}">
                <a16:creationId xmlns:a16="http://schemas.microsoft.com/office/drawing/2014/main" id="{CC3D1253-2190-3231-7AC7-EF86A0DF60E8}"/>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758888" y="3162711"/>
            <a:ext cx="648784" cy="774568"/>
          </a:xfrm>
          <a:prstGeom prst="rect">
            <a:avLst/>
          </a:prstGeom>
          <a:noFill/>
          <a:extLst>
            <a:ext uri="{909E8E84-426E-40DD-AFC4-6F175D3DCCD1}">
              <a14:hiddenFill xmlns:a14="http://schemas.microsoft.com/office/drawing/2010/main">
                <a:solidFill>
                  <a:srgbClr val="FFFFFF"/>
                </a:solidFill>
              </a14:hiddenFill>
            </a:ext>
          </a:extLst>
        </p:spPr>
      </p:pic>
      <p:sp>
        <p:nvSpPr>
          <p:cNvPr id="56" name="TextBox 55">
            <a:extLst>
              <a:ext uri="{FF2B5EF4-FFF2-40B4-BE49-F238E27FC236}">
                <a16:creationId xmlns:a16="http://schemas.microsoft.com/office/drawing/2014/main" id="{78F1C6E7-C5D7-F013-8C34-CD2283A7D100}"/>
              </a:ext>
            </a:extLst>
          </p:cNvPr>
          <p:cNvSpPr txBox="1"/>
          <p:nvPr/>
        </p:nvSpPr>
        <p:spPr>
          <a:xfrm>
            <a:off x="265044" y="4595687"/>
            <a:ext cx="10017064" cy="1631216"/>
          </a:xfrm>
          <a:prstGeom prst="rect">
            <a:avLst/>
          </a:prstGeom>
          <a:noFill/>
        </p:spPr>
        <p:txBody>
          <a:bodyPr wrap="square">
            <a:spAutoFit/>
          </a:bodyPr>
          <a:lstStyle/>
          <a:p>
            <a:pPr marL="285750" indent="-285750">
              <a:buFont typeface="Arial" panose="020B0604020202020204" pitchFamily="34" charset="0"/>
              <a:buChar char="•"/>
            </a:pPr>
            <a:r>
              <a:rPr lang="en-US" sz="2000" i="1" kern="0" dirty="0">
                <a:solidFill>
                  <a:srgbClr val="0000FF"/>
                </a:solidFill>
                <a:latin typeface="Arial" panose="020B0604020202020204" pitchFamily="34" charset="0"/>
                <a:cs typeface="Arial" panose="020B0604020202020204" pitchFamily="34" charset="0"/>
              </a:rPr>
              <a:t>Seasoned Agility Leader, Trainer &amp; Coach</a:t>
            </a:r>
          </a:p>
          <a:p>
            <a:endParaRPr lang="en-US" sz="2000" i="1" kern="0" dirty="0">
              <a:solidFill>
                <a:srgbClr val="0000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i="1" kern="0" dirty="0">
                <a:solidFill>
                  <a:srgbClr val="0000FF"/>
                </a:solidFill>
                <a:latin typeface="Arial" panose="020B0604020202020204" pitchFamily="34" charset="0"/>
                <a:cs typeface="Arial" panose="020B0604020202020204" pitchFamily="34" charset="0"/>
              </a:rPr>
              <a:t>Rich Experience on High-Impact Innovative Products, Solutions &amp; Services </a:t>
            </a:r>
          </a:p>
          <a:p>
            <a:pPr marL="285750" indent="-285750">
              <a:buFont typeface="Arial" panose="020B0604020202020204" pitchFamily="34" charset="0"/>
              <a:buChar char="•"/>
            </a:pPr>
            <a:endParaRPr lang="en-US" sz="2000" i="1" kern="0" dirty="0">
              <a:solidFill>
                <a:srgbClr val="0000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i="1" kern="0" dirty="0">
                <a:solidFill>
                  <a:srgbClr val="0000FF"/>
                </a:solidFill>
                <a:latin typeface="Arial" panose="020B0604020202020204" pitchFamily="34" charset="0"/>
                <a:cs typeface="Arial" panose="020B0604020202020204" pitchFamily="34" charset="0"/>
              </a:rPr>
              <a:t>Lifelong Learner, Thriving on Challenges &amp; Influencing Positive Outcomes</a:t>
            </a:r>
            <a:endParaRPr lang="en-CA" sz="2000" i="1" kern="0" dirty="0">
              <a:solidFill>
                <a:srgbClr val="0000FF"/>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02AE905-05E9-C52F-2652-724F697DF18C}"/>
              </a:ext>
            </a:extLst>
          </p:cNvPr>
          <p:cNvSpPr txBox="1"/>
          <p:nvPr/>
        </p:nvSpPr>
        <p:spPr>
          <a:xfrm>
            <a:off x="10060371" y="16961"/>
            <a:ext cx="6102220" cy="338554"/>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                       NYC</a:t>
            </a:r>
          </a:p>
        </p:txBody>
      </p:sp>
      <p:pic>
        <p:nvPicPr>
          <p:cNvPr id="5" name="Picture 4">
            <a:extLst>
              <a:ext uri="{FF2B5EF4-FFF2-40B4-BE49-F238E27FC236}">
                <a16:creationId xmlns:a16="http://schemas.microsoft.com/office/drawing/2014/main" id="{145D4E26-597C-D517-A1CA-29C5B1E0DA4E}"/>
              </a:ext>
            </a:extLst>
          </p:cNvPr>
          <p:cNvPicPr>
            <a:picLocks noChangeAspect="1"/>
          </p:cNvPicPr>
          <p:nvPr/>
        </p:nvPicPr>
        <p:blipFill>
          <a:blip r:embed="rId16"/>
          <a:stretch>
            <a:fillRect/>
          </a:stretch>
        </p:blipFill>
        <p:spPr>
          <a:xfrm>
            <a:off x="10034967" y="38518"/>
            <a:ext cx="1253143" cy="284805"/>
          </a:xfrm>
          <a:prstGeom prst="rect">
            <a:avLst/>
          </a:prstGeom>
        </p:spPr>
      </p:pic>
      <p:sp>
        <p:nvSpPr>
          <p:cNvPr id="8" name="AutoShape 2">
            <a:extLst>
              <a:ext uri="{FF2B5EF4-FFF2-40B4-BE49-F238E27FC236}">
                <a16:creationId xmlns:a16="http://schemas.microsoft.com/office/drawing/2014/main" id="{4905048B-A1B1-057F-9304-091DDD74836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24" name="Picture 23" descr="A person with her arms crossed&#10;&#10;Description automatically generated">
            <a:extLst>
              <a:ext uri="{FF2B5EF4-FFF2-40B4-BE49-F238E27FC236}">
                <a16:creationId xmlns:a16="http://schemas.microsoft.com/office/drawing/2014/main" id="{DE5CB093-353C-66DD-0768-021ABC9A139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78514" y="-64642"/>
            <a:ext cx="1676077" cy="2211961"/>
          </a:xfrm>
          <a:prstGeom prst="ellipse">
            <a:avLst/>
          </a:prstGeom>
          <a:ln>
            <a:noFill/>
          </a:ln>
          <a:effectLst>
            <a:softEdge rad="112500"/>
          </a:effectLst>
        </p:spPr>
      </p:pic>
      <p:pic>
        <p:nvPicPr>
          <p:cNvPr id="26" name="Picture 25">
            <a:extLst>
              <a:ext uri="{FF2B5EF4-FFF2-40B4-BE49-F238E27FC236}">
                <a16:creationId xmlns:a16="http://schemas.microsoft.com/office/drawing/2014/main" id="{0085D3C5-7263-EFF4-C793-A8A39A95D28B}"/>
              </a:ext>
            </a:extLst>
          </p:cNvPr>
          <p:cNvPicPr>
            <a:picLocks noChangeAspect="1"/>
          </p:cNvPicPr>
          <p:nvPr/>
        </p:nvPicPr>
        <p:blipFill>
          <a:blip r:embed="rId18"/>
          <a:stretch>
            <a:fillRect/>
          </a:stretch>
        </p:blipFill>
        <p:spPr>
          <a:xfrm>
            <a:off x="4552467" y="870814"/>
            <a:ext cx="2724156" cy="322384"/>
          </a:xfrm>
          <a:prstGeom prst="rect">
            <a:avLst/>
          </a:prstGeom>
        </p:spPr>
      </p:pic>
    </p:spTree>
    <p:extLst>
      <p:ext uri="{BB962C8B-B14F-4D97-AF65-F5344CB8AC3E}">
        <p14:creationId xmlns:p14="http://schemas.microsoft.com/office/powerpoint/2010/main" val="3194476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nyc images">
            <a:extLst>
              <a:ext uri="{FF2B5EF4-FFF2-40B4-BE49-F238E27FC236}">
                <a16:creationId xmlns:a16="http://schemas.microsoft.com/office/drawing/2014/main" id="{EF3F8F78-8629-4DDC-9E7A-1554D41931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8546"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9C57FB4-1924-1165-ECB3-A9D438EF9CEB}"/>
              </a:ext>
            </a:extLst>
          </p:cNvPr>
          <p:cNvSpPr txBox="1"/>
          <p:nvPr/>
        </p:nvSpPr>
        <p:spPr>
          <a:xfrm>
            <a:off x="10039351" y="132572"/>
            <a:ext cx="6102220" cy="338554"/>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RTE SUMMIT  NYC</a:t>
            </a:r>
          </a:p>
        </p:txBody>
      </p:sp>
      <p:sp>
        <p:nvSpPr>
          <p:cNvPr id="7" name="TextBox 6">
            <a:extLst>
              <a:ext uri="{FF2B5EF4-FFF2-40B4-BE49-F238E27FC236}">
                <a16:creationId xmlns:a16="http://schemas.microsoft.com/office/drawing/2014/main" id="{A722CC4D-5C3A-7FE1-CA44-ADDFD83BC4D3}"/>
              </a:ext>
            </a:extLst>
          </p:cNvPr>
          <p:cNvSpPr txBox="1"/>
          <p:nvPr/>
        </p:nvSpPr>
        <p:spPr>
          <a:xfrm>
            <a:off x="852555" y="385202"/>
            <a:ext cx="8434875" cy="646331"/>
          </a:xfrm>
          <a:prstGeom prst="rect">
            <a:avLst/>
          </a:prstGeom>
          <a:noFill/>
        </p:spPr>
        <p:txBody>
          <a:bodyPr wrap="square">
            <a:spAutoFit/>
          </a:bodyPr>
          <a:lstStyle/>
          <a:p>
            <a:r>
              <a:rPr lang="en-US" sz="3600" b="1" i="1" kern="0" dirty="0"/>
              <a:t>      </a:t>
            </a:r>
            <a:endParaRPr lang="en-US" sz="3600" b="1" kern="0" dirty="0">
              <a:solidFill>
                <a:srgbClr val="CC0099"/>
              </a:solidFill>
              <a:latin typeface="Algerian" panose="04020705040A02060702" pitchFamily="82" charset="0"/>
            </a:endParaRPr>
          </a:p>
        </p:txBody>
      </p:sp>
      <p:pic>
        <p:nvPicPr>
          <p:cNvPr id="24" name="Picture 2" descr="Image result for nyc images">
            <a:extLst>
              <a:ext uri="{FF2B5EF4-FFF2-40B4-BE49-F238E27FC236}">
                <a16:creationId xmlns:a16="http://schemas.microsoft.com/office/drawing/2014/main" id="{FAB63108-FAD2-E9CE-F12F-6A27C8492C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8546"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9DFDF4AB-1D76-94FF-D1B7-A9603A9C3F9F}"/>
              </a:ext>
            </a:extLst>
          </p:cNvPr>
          <p:cNvSpPr txBox="1"/>
          <p:nvPr/>
        </p:nvSpPr>
        <p:spPr>
          <a:xfrm>
            <a:off x="10060371" y="16961"/>
            <a:ext cx="6102220" cy="338554"/>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                       NYC</a:t>
            </a:r>
          </a:p>
        </p:txBody>
      </p:sp>
      <p:pic>
        <p:nvPicPr>
          <p:cNvPr id="26" name="Picture 25">
            <a:extLst>
              <a:ext uri="{FF2B5EF4-FFF2-40B4-BE49-F238E27FC236}">
                <a16:creationId xmlns:a16="http://schemas.microsoft.com/office/drawing/2014/main" id="{E6644B4E-E613-9E64-F89F-F5F579EB1A4D}"/>
              </a:ext>
            </a:extLst>
          </p:cNvPr>
          <p:cNvPicPr>
            <a:picLocks noChangeAspect="1"/>
          </p:cNvPicPr>
          <p:nvPr/>
        </p:nvPicPr>
        <p:blipFill>
          <a:blip r:embed="rId4"/>
          <a:stretch>
            <a:fillRect/>
          </a:stretch>
        </p:blipFill>
        <p:spPr>
          <a:xfrm>
            <a:off x="10034967" y="38518"/>
            <a:ext cx="1253143" cy="284805"/>
          </a:xfrm>
          <a:prstGeom prst="rect">
            <a:avLst/>
          </a:prstGeom>
        </p:spPr>
      </p:pic>
      <p:sp>
        <p:nvSpPr>
          <p:cNvPr id="2" name="TextBox 1">
            <a:extLst>
              <a:ext uri="{FF2B5EF4-FFF2-40B4-BE49-F238E27FC236}">
                <a16:creationId xmlns:a16="http://schemas.microsoft.com/office/drawing/2014/main" id="{A3EAF2FA-DA89-8247-B778-A8708B4069A0}"/>
              </a:ext>
            </a:extLst>
          </p:cNvPr>
          <p:cNvSpPr txBox="1"/>
          <p:nvPr/>
        </p:nvSpPr>
        <p:spPr>
          <a:xfrm>
            <a:off x="2565753" y="318655"/>
            <a:ext cx="8434875" cy="646331"/>
          </a:xfrm>
          <a:prstGeom prst="rect">
            <a:avLst/>
          </a:prstGeom>
          <a:noFill/>
        </p:spPr>
        <p:txBody>
          <a:bodyPr wrap="square">
            <a:spAutoFit/>
          </a:bodyPr>
          <a:lstStyle/>
          <a:p>
            <a:r>
              <a:rPr lang="en-US" sz="3600" b="1" i="1" kern="0" dirty="0"/>
              <a:t>      </a:t>
            </a:r>
            <a:r>
              <a:rPr lang="en-US" sz="3600" b="1" i="1" kern="0" dirty="0">
                <a:solidFill>
                  <a:srgbClr val="993300"/>
                </a:solidFill>
                <a:latin typeface="Arial" panose="020B0604020202020204" pitchFamily="34" charset="0"/>
                <a:cs typeface="Arial" panose="020B0604020202020204" pitchFamily="34" charset="0"/>
              </a:rPr>
              <a:t>Slippery </a:t>
            </a:r>
            <a:r>
              <a:rPr lang="en-US" sz="3600" b="1" kern="0" dirty="0">
                <a:solidFill>
                  <a:srgbClr val="993300"/>
                </a:solidFill>
                <a:latin typeface="Arial" panose="020B0604020202020204" pitchFamily="34" charset="0"/>
                <a:cs typeface="Arial" panose="020B0604020202020204" pitchFamily="34" charset="0"/>
              </a:rPr>
              <a:t>GROUND</a:t>
            </a:r>
          </a:p>
        </p:txBody>
      </p:sp>
      <p:pic>
        <p:nvPicPr>
          <p:cNvPr id="4" name="Picture 3" descr="Several footballs floating in the air&#10;&#10;Description automatically generated">
            <a:extLst>
              <a:ext uri="{FF2B5EF4-FFF2-40B4-BE49-F238E27FC236}">
                <a16:creationId xmlns:a16="http://schemas.microsoft.com/office/drawing/2014/main" id="{F9090783-6C6F-4FC0-D5CC-1065A7B89EF5}"/>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2646285" y="1147814"/>
            <a:ext cx="5801894" cy="5672963"/>
          </a:xfrm>
          <a:prstGeom prst="ellipse">
            <a:avLst/>
          </a:prstGeom>
          <a:ln>
            <a:noFill/>
          </a:ln>
          <a:effectLst>
            <a:softEdge rad="112500"/>
          </a:effectLst>
        </p:spPr>
      </p:pic>
      <p:pic>
        <p:nvPicPr>
          <p:cNvPr id="5" name="Picture 4" descr="A group of people sitting in chairs&#10;&#10;Description automatically generated">
            <a:extLst>
              <a:ext uri="{FF2B5EF4-FFF2-40B4-BE49-F238E27FC236}">
                <a16:creationId xmlns:a16="http://schemas.microsoft.com/office/drawing/2014/main" id="{B3CCA140-7305-B866-C80D-628EAB8C3D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82515" y="2626111"/>
            <a:ext cx="3829460" cy="2764038"/>
          </a:xfrm>
          <a:prstGeom prst="ellipse">
            <a:avLst/>
          </a:prstGeom>
          <a:ln>
            <a:noFill/>
          </a:ln>
          <a:effectLst>
            <a:softEdge rad="112500"/>
          </a:effectLst>
        </p:spPr>
      </p:pic>
    </p:spTree>
    <p:extLst>
      <p:ext uri="{BB962C8B-B14F-4D97-AF65-F5344CB8AC3E}">
        <p14:creationId xmlns:p14="http://schemas.microsoft.com/office/powerpoint/2010/main" val="10125432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everal footballs floating in the air">
            <a:extLst>
              <a:ext uri="{FF2B5EF4-FFF2-40B4-BE49-F238E27FC236}">
                <a16:creationId xmlns:a16="http://schemas.microsoft.com/office/drawing/2014/main" id="{E90333BB-070E-7F86-FD7F-1E7A4D537958}"/>
              </a:ext>
            </a:extLst>
          </p:cNvPr>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2421043" y="934998"/>
            <a:ext cx="5801894" cy="5672963"/>
          </a:xfrm>
          <a:prstGeom prst="ellipse">
            <a:avLst/>
          </a:prstGeom>
          <a:ln>
            <a:noFill/>
          </a:ln>
          <a:effectLst>
            <a:softEdge rad="112500"/>
          </a:effectLst>
        </p:spPr>
      </p:pic>
      <p:pic>
        <p:nvPicPr>
          <p:cNvPr id="2050" name="Picture 2" descr="Image result for nyc images">
            <a:extLst>
              <a:ext uri="{FF2B5EF4-FFF2-40B4-BE49-F238E27FC236}">
                <a16:creationId xmlns:a16="http://schemas.microsoft.com/office/drawing/2014/main" id="{EF3F8F78-8629-4DDC-9E7A-1554D41931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28546"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9C57FB4-1924-1165-ECB3-A9D438EF9CEB}"/>
              </a:ext>
            </a:extLst>
          </p:cNvPr>
          <p:cNvSpPr txBox="1"/>
          <p:nvPr/>
        </p:nvSpPr>
        <p:spPr>
          <a:xfrm>
            <a:off x="10039351" y="132572"/>
            <a:ext cx="6102220" cy="338554"/>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RTE SUMMIT  NYC</a:t>
            </a:r>
          </a:p>
        </p:txBody>
      </p:sp>
      <p:sp>
        <p:nvSpPr>
          <p:cNvPr id="7" name="TextBox 6">
            <a:extLst>
              <a:ext uri="{FF2B5EF4-FFF2-40B4-BE49-F238E27FC236}">
                <a16:creationId xmlns:a16="http://schemas.microsoft.com/office/drawing/2014/main" id="{A722CC4D-5C3A-7FE1-CA44-ADDFD83BC4D3}"/>
              </a:ext>
            </a:extLst>
          </p:cNvPr>
          <p:cNvSpPr txBox="1"/>
          <p:nvPr/>
        </p:nvSpPr>
        <p:spPr>
          <a:xfrm>
            <a:off x="1146165" y="153723"/>
            <a:ext cx="8434875" cy="646331"/>
          </a:xfrm>
          <a:prstGeom prst="rect">
            <a:avLst/>
          </a:prstGeom>
          <a:noFill/>
        </p:spPr>
        <p:txBody>
          <a:bodyPr wrap="square">
            <a:spAutoFit/>
          </a:bodyPr>
          <a:lstStyle/>
          <a:p>
            <a:r>
              <a:rPr lang="en-US" sz="3600" b="1" i="1" kern="0" dirty="0"/>
              <a:t>               </a:t>
            </a:r>
            <a:r>
              <a:rPr lang="en-US" sz="3600" b="1" kern="0" dirty="0"/>
              <a:t> </a:t>
            </a:r>
            <a:r>
              <a:rPr lang="en-US" sz="3600" b="1" i="1" kern="0" dirty="0">
                <a:solidFill>
                  <a:srgbClr val="993300"/>
                </a:solidFill>
                <a:latin typeface="Arial" panose="020B0604020202020204" pitchFamily="34" charset="0"/>
                <a:cs typeface="Arial" panose="020B0604020202020204" pitchFamily="34" charset="0"/>
              </a:rPr>
              <a:t>Bouncing</a:t>
            </a:r>
            <a:r>
              <a:rPr lang="en-US" sz="3600" b="1" kern="0" dirty="0">
                <a:solidFill>
                  <a:srgbClr val="993300"/>
                </a:solidFill>
                <a:latin typeface="Arial" panose="020B0604020202020204" pitchFamily="34" charset="0"/>
                <a:cs typeface="Arial" panose="020B0604020202020204" pitchFamily="34" charset="0"/>
              </a:rPr>
              <a:t> BALL </a:t>
            </a:r>
            <a:endParaRPr lang="en-US" sz="3600" b="1" kern="0" dirty="0">
              <a:solidFill>
                <a:srgbClr val="CC0099"/>
              </a:solidFill>
              <a:latin typeface="Arial" panose="020B0604020202020204" pitchFamily="34" charset="0"/>
              <a:cs typeface="Arial" panose="020B0604020202020204" pitchFamily="34" charset="0"/>
            </a:endParaRPr>
          </a:p>
        </p:txBody>
      </p:sp>
      <p:pic>
        <p:nvPicPr>
          <p:cNvPr id="24" name="Picture 2" descr="Image result for nyc images">
            <a:extLst>
              <a:ext uri="{FF2B5EF4-FFF2-40B4-BE49-F238E27FC236}">
                <a16:creationId xmlns:a16="http://schemas.microsoft.com/office/drawing/2014/main" id="{FAB63108-FAD2-E9CE-F12F-6A27C8492C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28546"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9DFDF4AB-1D76-94FF-D1B7-A9603A9C3F9F}"/>
              </a:ext>
            </a:extLst>
          </p:cNvPr>
          <p:cNvSpPr txBox="1"/>
          <p:nvPr/>
        </p:nvSpPr>
        <p:spPr>
          <a:xfrm>
            <a:off x="10060371" y="16961"/>
            <a:ext cx="6102220" cy="338554"/>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                       NYC</a:t>
            </a:r>
          </a:p>
        </p:txBody>
      </p:sp>
      <p:pic>
        <p:nvPicPr>
          <p:cNvPr id="26" name="Picture 25">
            <a:extLst>
              <a:ext uri="{FF2B5EF4-FFF2-40B4-BE49-F238E27FC236}">
                <a16:creationId xmlns:a16="http://schemas.microsoft.com/office/drawing/2014/main" id="{E6644B4E-E613-9E64-F89F-F5F579EB1A4D}"/>
              </a:ext>
            </a:extLst>
          </p:cNvPr>
          <p:cNvPicPr>
            <a:picLocks noChangeAspect="1"/>
          </p:cNvPicPr>
          <p:nvPr/>
        </p:nvPicPr>
        <p:blipFill>
          <a:blip r:embed="rId5"/>
          <a:stretch>
            <a:fillRect/>
          </a:stretch>
        </p:blipFill>
        <p:spPr>
          <a:xfrm>
            <a:off x="10034967" y="38518"/>
            <a:ext cx="1253143" cy="284805"/>
          </a:xfrm>
          <a:prstGeom prst="rect">
            <a:avLst/>
          </a:prstGeom>
        </p:spPr>
      </p:pic>
      <p:pic>
        <p:nvPicPr>
          <p:cNvPr id="29" name="Picture 2" descr="Image result for Eye of the Storm Cartoon">
            <a:extLst>
              <a:ext uri="{FF2B5EF4-FFF2-40B4-BE49-F238E27FC236}">
                <a16:creationId xmlns:a16="http://schemas.microsoft.com/office/drawing/2014/main" id="{4FE1C8D2-FC4E-9B37-B2C8-014175DC8A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04782" y="3429000"/>
            <a:ext cx="635282" cy="64633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026" name="Picture 2" descr="bouncingbb_transparent – Nebraska Attack Basketball">
            <a:extLst>
              <a:ext uri="{FF2B5EF4-FFF2-40B4-BE49-F238E27FC236}">
                <a16:creationId xmlns:a16="http://schemas.microsoft.com/office/drawing/2014/main" id="{CAEF8B12-B6E4-374E-AAD4-7E8E5E8479E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50986" y="1488113"/>
            <a:ext cx="5238750" cy="52387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BF47A48-AAC6-A0CD-DB48-6FA924D29A16}"/>
              </a:ext>
            </a:extLst>
          </p:cNvPr>
          <p:cNvSpPr txBox="1"/>
          <p:nvPr/>
        </p:nvSpPr>
        <p:spPr>
          <a:xfrm>
            <a:off x="6566276" y="6412287"/>
            <a:ext cx="8213834" cy="369332"/>
          </a:xfrm>
          <a:prstGeom prst="rect">
            <a:avLst/>
          </a:prstGeom>
          <a:noFill/>
        </p:spPr>
        <p:txBody>
          <a:bodyPr wrap="square">
            <a:spAutoFit/>
          </a:bodyPr>
          <a:lstStyle/>
          <a:p>
            <a:r>
              <a:rPr lang="en-US" dirty="0">
                <a:solidFill>
                  <a:srgbClr val="7030A0"/>
                </a:solidFill>
                <a:latin typeface="Baguet Script" panose="00000500000000000000" pitchFamily="2" charset="0"/>
              </a:rPr>
              <a:t>*</a:t>
            </a:r>
            <a:r>
              <a:rPr lang="en-US" i="1" dirty="0">
                <a:solidFill>
                  <a:srgbClr val="7030A0"/>
                </a:solidFill>
                <a:latin typeface="Baguet Script" panose="00000500000000000000" pitchFamily="2" charset="0"/>
              </a:rPr>
              <a:t> </a:t>
            </a:r>
            <a:r>
              <a:rPr lang="en-US" i="1" dirty="0">
                <a:solidFill>
                  <a:srgbClr val="7030A0"/>
                </a:solidFill>
                <a:latin typeface="Arial" panose="020B0604020202020204" pitchFamily="34" charset="0"/>
                <a:cs typeface="Arial" panose="020B0604020202020204" pitchFamily="34" charset="0"/>
              </a:rPr>
              <a:t>Inspired by </a:t>
            </a:r>
            <a:r>
              <a:rPr lang="da-DK" b="1" i="1" dirty="0">
                <a:solidFill>
                  <a:srgbClr val="7030A0"/>
                </a:solidFill>
                <a:latin typeface="Arial" panose="020B0604020202020204" pitchFamily="34" charset="0"/>
                <a:cs typeface="Arial" panose="020B0604020202020204" pitchFamily="34" charset="0"/>
              </a:rPr>
              <a:t>Drexler-Sibbet </a:t>
            </a:r>
            <a:r>
              <a:rPr lang="da-DK" i="1" dirty="0">
                <a:solidFill>
                  <a:srgbClr val="7030A0"/>
                </a:solidFill>
                <a:latin typeface="Arial" panose="020B0604020202020204" pitchFamily="34" charset="0"/>
                <a:cs typeface="Arial" panose="020B0604020202020204" pitchFamily="34" charset="0"/>
              </a:rPr>
              <a:t>High Performing Teams </a:t>
            </a:r>
            <a:endParaRPr lang="en-US" sz="1800" i="1" dirty="0">
              <a:solidFill>
                <a:srgbClr val="7030A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3149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80">
                                          <p:stCondLst>
                                            <p:cond delay="0"/>
                                          </p:stCondLst>
                                        </p:cTn>
                                        <p:tgtEl>
                                          <p:spTgt spid="1026"/>
                                        </p:tgtEl>
                                      </p:cBhvr>
                                    </p:animEffect>
                                    <p:anim calcmode="lin" valueType="num">
                                      <p:cBhvr>
                                        <p:cTn id="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6"/>
                                        </p:tgtEl>
                                      </p:cBhvr>
                                      <p:to x="100000" y="60000"/>
                                    </p:animScale>
                                    <p:animScale>
                                      <p:cBhvr>
                                        <p:cTn id="14" dur="166" decel="50000">
                                          <p:stCondLst>
                                            <p:cond delay="676"/>
                                          </p:stCondLst>
                                        </p:cTn>
                                        <p:tgtEl>
                                          <p:spTgt spid="1026"/>
                                        </p:tgtEl>
                                      </p:cBhvr>
                                      <p:to x="100000" y="100000"/>
                                    </p:animScale>
                                    <p:animScale>
                                      <p:cBhvr>
                                        <p:cTn id="15" dur="26">
                                          <p:stCondLst>
                                            <p:cond delay="1312"/>
                                          </p:stCondLst>
                                        </p:cTn>
                                        <p:tgtEl>
                                          <p:spTgt spid="1026"/>
                                        </p:tgtEl>
                                      </p:cBhvr>
                                      <p:to x="100000" y="80000"/>
                                    </p:animScale>
                                    <p:animScale>
                                      <p:cBhvr>
                                        <p:cTn id="16" dur="166" decel="50000">
                                          <p:stCondLst>
                                            <p:cond delay="1338"/>
                                          </p:stCondLst>
                                        </p:cTn>
                                        <p:tgtEl>
                                          <p:spTgt spid="1026"/>
                                        </p:tgtEl>
                                      </p:cBhvr>
                                      <p:to x="100000" y="100000"/>
                                    </p:animScale>
                                    <p:animScale>
                                      <p:cBhvr>
                                        <p:cTn id="17" dur="26">
                                          <p:stCondLst>
                                            <p:cond delay="1642"/>
                                          </p:stCondLst>
                                        </p:cTn>
                                        <p:tgtEl>
                                          <p:spTgt spid="1026"/>
                                        </p:tgtEl>
                                      </p:cBhvr>
                                      <p:to x="100000" y="90000"/>
                                    </p:animScale>
                                    <p:animScale>
                                      <p:cBhvr>
                                        <p:cTn id="18" dur="166" decel="50000">
                                          <p:stCondLst>
                                            <p:cond delay="1668"/>
                                          </p:stCondLst>
                                        </p:cTn>
                                        <p:tgtEl>
                                          <p:spTgt spid="1026"/>
                                        </p:tgtEl>
                                      </p:cBhvr>
                                      <p:to x="100000" y="100000"/>
                                    </p:animScale>
                                    <p:animScale>
                                      <p:cBhvr>
                                        <p:cTn id="19" dur="26">
                                          <p:stCondLst>
                                            <p:cond delay="1808"/>
                                          </p:stCondLst>
                                        </p:cTn>
                                        <p:tgtEl>
                                          <p:spTgt spid="1026"/>
                                        </p:tgtEl>
                                      </p:cBhvr>
                                      <p:to x="100000" y="95000"/>
                                    </p:animScale>
                                    <p:animScale>
                                      <p:cBhvr>
                                        <p:cTn id="20" dur="166" decel="50000">
                                          <p:stCondLst>
                                            <p:cond delay="1834"/>
                                          </p:stCondLst>
                                        </p:cTn>
                                        <p:tgtEl>
                                          <p:spTgt spid="102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nyc images">
            <a:extLst>
              <a:ext uri="{FF2B5EF4-FFF2-40B4-BE49-F238E27FC236}">
                <a16:creationId xmlns:a16="http://schemas.microsoft.com/office/drawing/2014/main" id="{EF3F8F78-8629-4DDC-9E7A-1554D41931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0750"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9C57FB4-1924-1165-ECB3-A9D438EF9CEB}"/>
              </a:ext>
            </a:extLst>
          </p:cNvPr>
          <p:cNvSpPr txBox="1"/>
          <p:nvPr/>
        </p:nvSpPr>
        <p:spPr>
          <a:xfrm>
            <a:off x="10021084" y="67255"/>
            <a:ext cx="6102220" cy="584775"/>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RTE SUMMIT  2024</a:t>
            </a:r>
          </a:p>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       NYC</a:t>
            </a:r>
            <a:r>
              <a:rPr lang="en-US" sz="1600" kern="0" dirty="0">
                <a:solidFill>
                  <a:schemeClr val="bg2"/>
                </a:solidFill>
                <a:latin typeface="ADLaM Display" panose="020F0502020204030204" pitchFamily="2" charset="0"/>
                <a:ea typeface="ADLaM Display" panose="020F0502020204030204" pitchFamily="2" charset="0"/>
                <a:cs typeface="ADLaM Display" panose="020F0502020204030204" pitchFamily="2" charset="0"/>
              </a:rPr>
              <a:t> </a:t>
            </a:r>
            <a:endParaRPr lang="en-CA" sz="1600" dirty="0">
              <a:solidFill>
                <a:schemeClr val="bg2"/>
              </a:solidFill>
              <a:latin typeface="ADLaM Display" panose="020F0502020204030204" pitchFamily="2" charset="0"/>
              <a:ea typeface="ADLaM Display" panose="020F0502020204030204" pitchFamily="2" charset="0"/>
              <a:cs typeface="ADLaM Display" panose="020F0502020204030204" pitchFamily="2" charset="0"/>
            </a:endParaRPr>
          </a:p>
        </p:txBody>
      </p:sp>
      <p:sp>
        <p:nvSpPr>
          <p:cNvPr id="5" name="TextBox 4">
            <a:extLst>
              <a:ext uri="{FF2B5EF4-FFF2-40B4-BE49-F238E27FC236}">
                <a16:creationId xmlns:a16="http://schemas.microsoft.com/office/drawing/2014/main" id="{7C52299D-E8E6-8052-0051-6A1F6B0880EC}"/>
              </a:ext>
            </a:extLst>
          </p:cNvPr>
          <p:cNvSpPr txBox="1"/>
          <p:nvPr/>
        </p:nvSpPr>
        <p:spPr>
          <a:xfrm>
            <a:off x="2642568" y="-9735"/>
            <a:ext cx="8434875" cy="1200329"/>
          </a:xfrm>
          <a:prstGeom prst="rect">
            <a:avLst/>
          </a:prstGeom>
          <a:noFill/>
        </p:spPr>
        <p:txBody>
          <a:bodyPr wrap="square">
            <a:spAutoFit/>
          </a:bodyPr>
          <a:lstStyle/>
          <a:p>
            <a:r>
              <a:rPr lang="en-US" sz="3600" b="1" i="1" kern="0" dirty="0"/>
              <a:t>      </a:t>
            </a:r>
            <a:r>
              <a:rPr lang="en-US" sz="3600" b="1" kern="0" dirty="0">
                <a:solidFill>
                  <a:srgbClr val="993300"/>
                </a:solidFill>
              </a:rPr>
              <a:t>Season1: </a:t>
            </a:r>
            <a:r>
              <a:rPr lang="en-US" sz="3600" b="1" kern="0" dirty="0">
                <a:solidFill>
                  <a:srgbClr val="993300"/>
                </a:solidFill>
                <a:latin typeface="Arial" panose="020B0604020202020204" pitchFamily="34" charset="0"/>
                <a:cs typeface="Arial" panose="020B0604020202020204" pitchFamily="34" charset="0"/>
              </a:rPr>
              <a:t>Home</a:t>
            </a:r>
            <a:r>
              <a:rPr lang="en-US" sz="3600" b="1" kern="0" dirty="0">
                <a:solidFill>
                  <a:srgbClr val="993300"/>
                </a:solidFill>
                <a:latin typeface="Algerian" panose="04020705040A02060702" pitchFamily="82" charset="0"/>
              </a:rPr>
              <a:t> </a:t>
            </a:r>
          </a:p>
          <a:p>
            <a:r>
              <a:rPr lang="en-US" sz="3600" b="1" kern="0" dirty="0">
                <a:solidFill>
                  <a:srgbClr val="993300"/>
                </a:solidFill>
                <a:latin typeface="Algerian" panose="04020705040A02060702" pitchFamily="82" charset="0"/>
              </a:rPr>
              <a:t>                  </a:t>
            </a:r>
            <a:r>
              <a:rPr lang="en-US" sz="3600" i="1" u="sng" kern="0" dirty="0">
                <a:solidFill>
                  <a:srgbClr val="7030A0"/>
                </a:solidFill>
              </a:rPr>
              <a:t>Trust</a:t>
            </a:r>
            <a:r>
              <a:rPr lang="en-US" sz="3600" b="1" i="1" kern="0" dirty="0">
                <a:solidFill>
                  <a:srgbClr val="7030A0"/>
                </a:solidFill>
              </a:rPr>
              <a:t> </a:t>
            </a:r>
            <a:endParaRPr lang="en-US" sz="3600" b="1" kern="0" dirty="0">
              <a:solidFill>
                <a:srgbClr val="7030A0"/>
              </a:solidFill>
              <a:latin typeface="Algerian" panose="04020705040A02060702" pitchFamily="82" charset="0"/>
            </a:endParaRPr>
          </a:p>
        </p:txBody>
      </p:sp>
      <p:pic>
        <p:nvPicPr>
          <p:cNvPr id="15" name="Picture 14">
            <a:extLst>
              <a:ext uri="{FF2B5EF4-FFF2-40B4-BE49-F238E27FC236}">
                <a16:creationId xmlns:a16="http://schemas.microsoft.com/office/drawing/2014/main" id="{D5EA40B1-A17F-4878-E444-717F95D27F2B}"/>
              </a:ext>
            </a:extLst>
          </p:cNvPr>
          <p:cNvPicPr>
            <a:picLocks noChangeAspect="1"/>
          </p:cNvPicPr>
          <p:nvPr/>
        </p:nvPicPr>
        <p:blipFill>
          <a:blip r:embed="rId4"/>
          <a:stretch>
            <a:fillRect/>
          </a:stretch>
        </p:blipFill>
        <p:spPr>
          <a:xfrm>
            <a:off x="78183" y="14820"/>
            <a:ext cx="748309" cy="640407"/>
          </a:xfrm>
          <a:prstGeom prst="ellipse">
            <a:avLst/>
          </a:prstGeom>
          <a:ln>
            <a:noFill/>
          </a:ln>
          <a:effectLst>
            <a:softEdge rad="112500"/>
          </a:effectLst>
        </p:spPr>
      </p:pic>
      <p:sp>
        <p:nvSpPr>
          <p:cNvPr id="3" name="TextBox 2">
            <a:extLst>
              <a:ext uri="{FF2B5EF4-FFF2-40B4-BE49-F238E27FC236}">
                <a16:creationId xmlns:a16="http://schemas.microsoft.com/office/drawing/2014/main" id="{46791AE5-2A37-82A5-087E-BE1900DD97F5}"/>
              </a:ext>
            </a:extLst>
          </p:cNvPr>
          <p:cNvSpPr txBox="1"/>
          <p:nvPr/>
        </p:nvSpPr>
        <p:spPr>
          <a:xfrm>
            <a:off x="1941443" y="1480560"/>
            <a:ext cx="9536966" cy="3631763"/>
          </a:xfrm>
          <a:prstGeom prst="rect">
            <a:avLst/>
          </a:prstGeom>
          <a:noFill/>
        </p:spPr>
        <p:txBody>
          <a:bodyPr wrap="square">
            <a:spAutoFit/>
          </a:bodyPr>
          <a:lstStyle/>
          <a:p>
            <a:pPr marL="285750" indent="-285750">
              <a:buFont typeface="Arial" panose="020B0604020202020204" pitchFamily="34" charset="0"/>
              <a:buChar char="•"/>
            </a:pPr>
            <a:r>
              <a:rPr lang="en-US" sz="2400" i="1" kern="0" dirty="0">
                <a:solidFill>
                  <a:srgbClr val="0000FF"/>
                </a:solidFill>
              </a:rPr>
              <a:t>Invoking Collective Identity: </a:t>
            </a:r>
          </a:p>
          <a:p>
            <a:pPr marL="285750" indent="-285750">
              <a:buFont typeface="Arial" panose="020B0604020202020204" pitchFamily="34" charset="0"/>
              <a:buChar char="•"/>
            </a:pPr>
            <a:endParaRPr lang="en-US" sz="2800" b="1" i="1" kern="0" dirty="0">
              <a:solidFill>
                <a:srgbClr val="0000FF"/>
              </a:solidFill>
            </a:endParaRPr>
          </a:p>
          <a:p>
            <a:endParaRPr lang="en-US" sz="2800" b="1" i="1" kern="0" dirty="0">
              <a:solidFill>
                <a:srgbClr val="0000FF"/>
              </a:solidFill>
            </a:endParaRPr>
          </a:p>
          <a:p>
            <a:pPr marL="285750" indent="-285750">
              <a:buFont typeface="Arial" panose="020B0604020202020204" pitchFamily="34" charset="0"/>
              <a:buChar char="•"/>
            </a:pPr>
            <a:endParaRPr lang="en-US" sz="2800" b="1" i="1" kern="0" dirty="0">
              <a:solidFill>
                <a:srgbClr val="0000FF"/>
              </a:solidFill>
            </a:endParaRPr>
          </a:p>
          <a:p>
            <a:pPr marL="285750" indent="-285750">
              <a:buFont typeface="Arial" panose="020B0604020202020204" pitchFamily="34" charset="0"/>
              <a:buChar char="•"/>
            </a:pPr>
            <a:endParaRPr lang="en-US" sz="2800" b="1" i="1" kern="0" dirty="0">
              <a:solidFill>
                <a:srgbClr val="0000FF"/>
              </a:solidFill>
            </a:endParaRPr>
          </a:p>
          <a:p>
            <a:endParaRPr lang="en-US" sz="2400" b="1" i="1" kern="0" dirty="0">
              <a:solidFill>
                <a:srgbClr val="0000FF"/>
              </a:solidFill>
            </a:endParaRPr>
          </a:p>
          <a:p>
            <a:pPr marL="285750" indent="-285750">
              <a:buFont typeface="Arial" panose="020B0604020202020204" pitchFamily="34" charset="0"/>
              <a:buChar char="•"/>
            </a:pPr>
            <a:r>
              <a:rPr lang="en-US" sz="2400" i="1" kern="0" dirty="0">
                <a:solidFill>
                  <a:srgbClr val="0000FF"/>
                </a:solidFill>
              </a:rPr>
              <a:t>Creating Teams Cohesion:</a:t>
            </a:r>
            <a:endParaRPr lang="en-US" sz="2800" i="1" kern="0" dirty="0">
              <a:solidFill>
                <a:srgbClr val="0000FF"/>
              </a:solidFill>
            </a:endParaRPr>
          </a:p>
          <a:p>
            <a:endParaRPr lang="en-US" sz="2800" b="1" i="1" kern="0" dirty="0">
              <a:solidFill>
                <a:srgbClr val="0000FF"/>
              </a:solidFill>
            </a:endParaRPr>
          </a:p>
          <a:p>
            <a:pPr marL="285750" indent="-285750">
              <a:buFont typeface="Arial" panose="020B0604020202020204" pitchFamily="34" charset="0"/>
              <a:buChar char="•"/>
            </a:pPr>
            <a:endParaRPr lang="en-CA" b="1" dirty="0"/>
          </a:p>
        </p:txBody>
      </p:sp>
      <p:pic>
        <p:nvPicPr>
          <p:cNvPr id="2" name="Picture 2" descr="Image result for nyc images">
            <a:extLst>
              <a:ext uri="{FF2B5EF4-FFF2-40B4-BE49-F238E27FC236}">
                <a16:creationId xmlns:a16="http://schemas.microsoft.com/office/drawing/2014/main" id="{70F557E6-E089-BB0B-751C-81B9B5ECD8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8546"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D426DDA-927A-22E6-08AC-F4041BD30B8C}"/>
              </a:ext>
            </a:extLst>
          </p:cNvPr>
          <p:cNvSpPr txBox="1"/>
          <p:nvPr/>
        </p:nvSpPr>
        <p:spPr>
          <a:xfrm>
            <a:off x="10060371" y="16961"/>
            <a:ext cx="6102220" cy="338554"/>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                       NYC</a:t>
            </a:r>
          </a:p>
        </p:txBody>
      </p:sp>
      <p:pic>
        <p:nvPicPr>
          <p:cNvPr id="8" name="Picture 7">
            <a:extLst>
              <a:ext uri="{FF2B5EF4-FFF2-40B4-BE49-F238E27FC236}">
                <a16:creationId xmlns:a16="http://schemas.microsoft.com/office/drawing/2014/main" id="{D0215C35-CDC2-AB92-EF93-0F074EE4CAC1}"/>
              </a:ext>
            </a:extLst>
          </p:cNvPr>
          <p:cNvPicPr>
            <a:picLocks noChangeAspect="1"/>
          </p:cNvPicPr>
          <p:nvPr/>
        </p:nvPicPr>
        <p:blipFill>
          <a:blip r:embed="rId5"/>
          <a:stretch>
            <a:fillRect/>
          </a:stretch>
        </p:blipFill>
        <p:spPr>
          <a:xfrm>
            <a:off x="10034967" y="38518"/>
            <a:ext cx="1253143" cy="284805"/>
          </a:xfrm>
          <a:prstGeom prst="rect">
            <a:avLst/>
          </a:prstGeom>
        </p:spPr>
      </p:pic>
      <p:sp>
        <p:nvSpPr>
          <p:cNvPr id="11" name="TextBox 10">
            <a:extLst>
              <a:ext uri="{FF2B5EF4-FFF2-40B4-BE49-F238E27FC236}">
                <a16:creationId xmlns:a16="http://schemas.microsoft.com/office/drawing/2014/main" id="{EFAA8BF8-722E-9B08-9A07-10D316D27C9B}"/>
              </a:ext>
            </a:extLst>
          </p:cNvPr>
          <p:cNvSpPr txBox="1"/>
          <p:nvPr/>
        </p:nvSpPr>
        <p:spPr>
          <a:xfrm>
            <a:off x="2246912" y="1884994"/>
            <a:ext cx="8213834" cy="461665"/>
          </a:xfrm>
          <a:prstGeom prst="rect">
            <a:avLst/>
          </a:prstGeom>
          <a:noFill/>
        </p:spPr>
        <p:txBody>
          <a:bodyPr wrap="square">
            <a:spAutoFit/>
          </a:bodyPr>
          <a:lstStyle/>
          <a:p>
            <a:pPr marL="457200" indent="-457200">
              <a:buFont typeface="+mj-lt"/>
              <a:buAutoNum type="arabicPeriod"/>
            </a:pPr>
            <a:r>
              <a:rPr lang="en-US" sz="2400" i="1" dirty="0">
                <a:solidFill>
                  <a:srgbClr val="7030A0"/>
                </a:solidFill>
                <a:latin typeface="Arial" panose="020B0604020202020204" pitchFamily="34" charset="0"/>
                <a:cs typeface="Arial" panose="020B0604020202020204" pitchFamily="34" charset="0"/>
              </a:rPr>
              <a:t>Train Analogy for the ART</a:t>
            </a:r>
          </a:p>
        </p:txBody>
      </p:sp>
      <p:sp>
        <p:nvSpPr>
          <p:cNvPr id="19" name="TextBox 18">
            <a:extLst>
              <a:ext uri="{FF2B5EF4-FFF2-40B4-BE49-F238E27FC236}">
                <a16:creationId xmlns:a16="http://schemas.microsoft.com/office/drawing/2014/main" id="{2345DF04-CBB3-8FE1-03CC-19CE68497D1D}"/>
              </a:ext>
            </a:extLst>
          </p:cNvPr>
          <p:cNvSpPr txBox="1"/>
          <p:nvPr/>
        </p:nvSpPr>
        <p:spPr>
          <a:xfrm>
            <a:off x="2315856" y="4315777"/>
            <a:ext cx="8401722" cy="461665"/>
          </a:xfrm>
          <a:prstGeom prst="rect">
            <a:avLst/>
          </a:prstGeom>
          <a:noFill/>
        </p:spPr>
        <p:txBody>
          <a:bodyPr wrap="square">
            <a:spAutoFit/>
          </a:bodyPr>
          <a:lstStyle/>
          <a:p>
            <a:r>
              <a:rPr lang="en-US" sz="2400" i="1" dirty="0">
                <a:solidFill>
                  <a:srgbClr val="7030A0"/>
                </a:solidFill>
                <a:latin typeface="Arial" panose="020B0604020202020204" pitchFamily="34" charset="0"/>
                <a:cs typeface="Arial" panose="020B0604020202020204" pitchFamily="34" charset="0"/>
              </a:rPr>
              <a:t>2.   Logos/Names for ART Teams</a:t>
            </a:r>
          </a:p>
        </p:txBody>
      </p:sp>
      <p:sp>
        <p:nvSpPr>
          <p:cNvPr id="20" name="TextBox 19">
            <a:extLst>
              <a:ext uri="{FF2B5EF4-FFF2-40B4-BE49-F238E27FC236}">
                <a16:creationId xmlns:a16="http://schemas.microsoft.com/office/drawing/2014/main" id="{A97576A4-A886-A4FD-C9FA-BCFDC2499FBF}"/>
              </a:ext>
            </a:extLst>
          </p:cNvPr>
          <p:cNvSpPr txBox="1"/>
          <p:nvPr/>
        </p:nvSpPr>
        <p:spPr>
          <a:xfrm>
            <a:off x="2561146" y="1667477"/>
            <a:ext cx="8129750" cy="369332"/>
          </a:xfrm>
          <a:prstGeom prst="rect">
            <a:avLst/>
          </a:prstGeom>
          <a:noFill/>
        </p:spPr>
        <p:txBody>
          <a:bodyPr wrap="square">
            <a:spAutoFit/>
          </a:bodyPr>
          <a:lstStyle/>
          <a:p>
            <a:r>
              <a:rPr lang="en-US" i="1" dirty="0">
                <a:solidFill>
                  <a:srgbClr val="CC0099"/>
                </a:solidFill>
                <a:latin typeface="Baguet Script" panose="00000500000000000000" pitchFamily="2" charset="0"/>
              </a:rPr>
              <a:t> </a:t>
            </a:r>
            <a:endParaRPr lang="en-US" sz="1800" i="1" dirty="0">
              <a:solidFill>
                <a:srgbClr val="CC0099"/>
              </a:solidFill>
              <a:latin typeface="Baguet Script" panose="00000500000000000000" pitchFamily="2" charset="0"/>
            </a:endParaRPr>
          </a:p>
        </p:txBody>
      </p:sp>
      <p:pic>
        <p:nvPicPr>
          <p:cNvPr id="1034" name="Picture 10" descr="Image result for maglev coach logo">
            <a:extLst>
              <a:ext uri="{FF2B5EF4-FFF2-40B4-BE49-F238E27FC236}">
                <a16:creationId xmlns:a16="http://schemas.microsoft.com/office/drawing/2014/main" id="{DFF63B6C-D1D2-F3E6-1F24-79127A4969C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50581" y="2526665"/>
            <a:ext cx="1104420" cy="81525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C3F5BD47-4B9F-E905-3FCC-C8344C29CDFE}"/>
              </a:ext>
            </a:extLst>
          </p:cNvPr>
          <p:cNvPicPr>
            <a:picLocks noChangeAspect="1"/>
          </p:cNvPicPr>
          <p:nvPr/>
        </p:nvPicPr>
        <p:blipFill>
          <a:blip r:embed="rId7"/>
          <a:stretch>
            <a:fillRect/>
          </a:stretch>
        </p:blipFill>
        <p:spPr>
          <a:xfrm>
            <a:off x="7305077" y="4604930"/>
            <a:ext cx="1914428" cy="195048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9" name="TextBox 8">
            <a:extLst>
              <a:ext uri="{FF2B5EF4-FFF2-40B4-BE49-F238E27FC236}">
                <a16:creationId xmlns:a16="http://schemas.microsoft.com/office/drawing/2014/main" id="{9B2BF452-7291-B05B-F302-0E6720F7E52A}"/>
              </a:ext>
            </a:extLst>
          </p:cNvPr>
          <p:cNvSpPr txBox="1"/>
          <p:nvPr/>
        </p:nvSpPr>
        <p:spPr>
          <a:xfrm>
            <a:off x="7229910" y="5021954"/>
            <a:ext cx="8127240" cy="253916"/>
          </a:xfrm>
          <a:prstGeom prst="rect">
            <a:avLst/>
          </a:prstGeom>
          <a:noFill/>
        </p:spPr>
        <p:txBody>
          <a:bodyPr wrap="square">
            <a:spAutoFit/>
          </a:bodyPr>
          <a:lstStyle/>
          <a:p>
            <a:r>
              <a:rPr lang="en-US" sz="1050" b="1" kern="0" dirty="0">
                <a:solidFill>
                  <a:srgbClr val="993300"/>
                </a:solidFill>
              </a:rPr>
              <a:t>Proven</a:t>
            </a:r>
            <a:endParaRPr lang="en-CA" sz="1050" dirty="0"/>
          </a:p>
        </p:txBody>
      </p:sp>
      <p:sp>
        <p:nvSpPr>
          <p:cNvPr id="12" name="TextBox 11">
            <a:extLst>
              <a:ext uri="{FF2B5EF4-FFF2-40B4-BE49-F238E27FC236}">
                <a16:creationId xmlns:a16="http://schemas.microsoft.com/office/drawing/2014/main" id="{65D26F1C-2097-A739-7E6B-AB27D216AB2E}"/>
              </a:ext>
            </a:extLst>
          </p:cNvPr>
          <p:cNvSpPr txBox="1"/>
          <p:nvPr/>
        </p:nvSpPr>
        <p:spPr>
          <a:xfrm>
            <a:off x="7243553" y="5704350"/>
            <a:ext cx="8127240" cy="253916"/>
          </a:xfrm>
          <a:prstGeom prst="rect">
            <a:avLst/>
          </a:prstGeom>
          <a:noFill/>
        </p:spPr>
        <p:txBody>
          <a:bodyPr wrap="square">
            <a:spAutoFit/>
          </a:bodyPr>
          <a:lstStyle/>
          <a:p>
            <a:r>
              <a:rPr lang="en-US" sz="1050" b="1" kern="0" dirty="0">
                <a:solidFill>
                  <a:srgbClr val="993300"/>
                </a:solidFill>
              </a:rPr>
              <a:t>Stable</a:t>
            </a:r>
            <a:endParaRPr lang="en-CA" sz="1050" dirty="0"/>
          </a:p>
        </p:txBody>
      </p:sp>
      <p:sp>
        <p:nvSpPr>
          <p:cNvPr id="14" name="TextBox 13">
            <a:extLst>
              <a:ext uri="{FF2B5EF4-FFF2-40B4-BE49-F238E27FC236}">
                <a16:creationId xmlns:a16="http://schemas.microsoft.com/office/drawing/2014/main" id="{EB9C6A3C-9AFE-5E75-8E52-DDD8936202CE}"/>
              </a:ext>
            </a:extLst>
          </p:cNvPr>
          <p:cNvSpPr txBox="1"/>
          <p:nvPr/>
        </p:nvSpPr>
        <p:spPr>
          <a:xfrm>
            <a:off x="7243557" y="6386739"/>
            <a:ext cx="8127240" cy="253916"/>
          </a:xfrm>
          <a:prstGeom prst="rect">
            <a:avLst/>
          </a:prstGeom>
          <a:noFill/>
        </p:spPr>
        <p:txBody>
          <a:bodyPr wrap="square">
            <a:spAutoFit/>
          </a:bodyPr>
          <a:lstStyle/>
          <a:p>
            <a:r>
              <a:rPr lang="en-CA" sz="1050" b="1" dirty="0">
                <a:solidFill>
                  <a:srgbClr val="993300"/>
                </a:solidFill>
              </a:rPr>
              <a:t>Nimble</a:t>
            </a:r>
          </a:p>
        </p:txBody>
      </p:sp>
      <p:sp>
        <p:nvSpPr>
          <p:cNvPr id="18" name="TextBox 17">
            <a:extLst>
              <a:ext uri="{FF2B5EF4-FFF2-40B4-BE49-F238E27FC236}">
                <a16:creationId xmlns:a16="http://schemas.microsoft.com/office/drawing/2014/main" id="{F8C1305C-FC52-9BC5-D000-B1D128B6A57C}"/>
              </a:ext>
            </a:extLst>
          </p:cNvPr>
          <p:cNvSpPr txBox="1"/>
          <p:nvPr/>
        </p:nvSpPr>
        <p:spPr>
          <a:xfrm>
            <a:off x="8567391" y="4994658"/>
            <a:ext cx="8127240" cy="253916"/>
          </a:xfrm>
          <a:prstGeom prst="rect">
            <a:avLst/>
          </a:prstGeom>
          <a:noFill/>
        </p:spPr>
        <p:txBody>
          <a:bodyPr wrap="square">
            <a:spAutoFit/>
          </a:bodyPr>
          <a:lstStyle/>
          <a:p>
            <a:r>
              <a:rPr lang="en-US" sz="1050" b="1" kern="0" dirty="0">
                <a:solidFill>
                  <a:srgbClr val="993300"/>
                </a:solidFill>
              </a:rPr>
              <a:t>Respected</a:t>
            </a:r>
            <a:endParaRPr lang="en-CA" sz="1050" dirty="0"/>
          </a:p>
        </p:txBody>
      </p:sp>
      <p:sp>
        <p:nvSpPr>
          <p:cNvPr id="21" name="TextBox 20">
            <a:extLst>
              <a:ext uri="{FF2B5EF4-FFF2-40B4-BE49-F238E27FC236}">
                <a16:creationId xmlns:a16="http://schemas.microsoft.com/office/drawing/2014/main" id="{7ABFD13F-2DED-EBA9-69DA-642F68A3B2FC}"/>
              </a:ext>
            </a:extLst>
          </p:cNvPr>
          <p:cNvSpPr txBox="1"/>
          <p:nvPr/>
        </p:nvSpPr>
        <p:spPr>
          <a:xfrm>
            <a:off x="8719791" y="6375364"/>
            <a:ext cx="8127240" cy="253916"/>
          </a:xfrm>
          <a:prstGeom prst="rect">
            <a:avLst/>
          </a:prstGeom>
          <a:noFill/>
        </p:spPr>
        <p:txBody>
          <a:bodyPr wrap="square">
            <a:spAutoFit/>
          </a:bodyPr>
          <a:lstStyle/>
          <a:p>
            <a:r>
              <a:rPr lang="en-US" sz="1050" b="1" kern="0" dirty="0">
                <a:solidFill>
                  <a:srgbClr val="993300"/>
                </a:solidFill>
              </a:rPr>
              <a:t>Sleek</a:t>
            </a:r>
            <a:endParaRPr lang="en-CA" sz="1050" dirty="0"/>
          </a:p>
        </p:txBody>
      </p:sp>
      <p:sp>
        <p:nvSpPr>
          <p:cNvPr id="23" name="TextBox 22">
            <a:extLst>
              <a:ext uri="{FF2B5EF4-FFF2-40B4-BE49-F238E27FC236}">
                <a16:creationId xmlns:a16="http://schemas.microsoft.com/office/drawing/2014/main" id="{C330EE02-FF93-7B52-9B29-2BEBCFEBBE93}"/>
              </a:ext>
            </a:extLst>
          </p:cNvPr>
          <p:cNvSpPr txBox="1"/>
          <p:nvPr/>
        </p:nvSpPr>
        <p:spPr>
          <a:xfrm>
            <a:off x="7928217" y="5010577"/>
            <a:ext cx="8127240" cy="253916"/>
          </a:xfrm>
          <a:prstGeom prst="rect">
            <a:avLst/>
          </a:prstGeom>
          <a:noFill/>
        </p:spPr>
        <p:txBody>
          <a:bodyPr wrap="square">
            <a:spAutoFit/>
          </a:bodyPr>
          <a:lstStyle/>
          <a:p>
            <a:r>
              <a:rPr lang="en-US" sz="1050" b="1" kern="0" dirty="0">
                <a:solidFill>
                  <a:srgbClr val="993300"/>
                </a:solidFill>
              </a:rPr>
              <a:t>Red Hot</a:t>
            </a:r>
            <a:endParaRPr lang="en-CA" sz="1050" dirty="0"/>
          </a:p>
        </p:txBody>
      </p:sp>
      <p:sp>
        <p:nvSpPr>
          <p:cNvPr id="24" name="TextBox 23">
            <a:extLst>
              <a:ext uri="{FF2B5EF4-FFF2-40B4-BE49-F238E27FC236}">
                <a16:creationId xmlns:a16="http://schemas.microsoft.com/office/drawing/2014/main" id="{B2E42D81-6737-2443-3681-D342D7118D99}"/>
              </a:ext>
            </a:extLst>
          </p:cNvPr>
          <p:cNvSpPr txBox="1"/>
          <p:nvPr/>
        </p:nvSpPr>
        <p:spPr>
          <a:xfrm>
            <a:off x="8010108" y="5692972"/>
            <a:ext cx="8127240" cy="253916"/>
          </a:xfrm>
          <a:prstGeom prst="rect">
            <a:avLst/>
          </a:prstGeom>
          <a:noFill/>
        </p:spPr>
        <p:txBody>
          <a:bodyPr wrap="square">
            <a:spAutoFit/>
          </a:bodyPr>
          <a:lstStyle/>
          <a:p>
            <a:r>
              <a:rPr lang="en-US" sz="1050" b="1" kern="0" dirty="0">
                <a:solidFill>
                  <a:srgbClr val="993300"/>
                </a:solidFill>
              </a:rPr>
              <a:t>Magic</a:t>
            </a:r>
            <a:endParaRPr lang="en-CA" sz="1050" dirty="0"/>
          </a:p>
        </p:txBody>
      </p:sp>
      <p:sp>
        <p:nvSpPr>
          <p:cNvPr id="25" name="TextBox 24">
            <a:extLst>
              <a:ext uri="{FF2B5EF4-FFF2-40B4-BE49-F238E27FC236}">
                <a16:creationId xmlns:a16="http://schemas.microsoft.com/office/drawing/2014/main" id="{D84515CD-2436-C667-0ECC-D0A6CB20AC80}"/>
              </a:ext>
            </a:extLst>
          </p:cNvPr>
          <p:cNvSpPr txBox="1"/>
          <p:nvPr/>
        </p:nvSpPr>
        <p:spPr>
          <a:xfrm>
            <a:off x="8651551" y="5692973"/>
            <a:ext cx="8127240" cy="253916"/>
          </a:xfrm>
          <a:prstGeom prst="rect">
            <a:avLst/>
          </a:prstGeom>
          <a:noFill/>
        </p:spPr>
        <p:txBody>
          <a:bodyPr wrap="square">
            <a:spAutoFit/>
          </a:bodyPr>
          <a:lstStyle/>
          <a:p>
            <a:r>
              <a:rPr lang="en-US" sz="1050" b="1" kern="0" dirty="0">
                <a:solidFill>
                  <a:srgbClr val="993300"/>
                </a:solidFill>
              </a:rPr>
              <a:t>Powerful</a:t>
            </a:r>
            <a:endParaRPr lang="en-CA" sz="1050" dirty="0"/>
          </a:p>
        </p:txBody>
      </p:sp>
      <p:sp>
        <p:nvSpPr>
          <p:cNvPr id="26" name="TextBox 25">
            <a:extLst>
              <a:ext uri="{FF2B5EF4-FFF2-40B4-BE49-F238E27FC236}">
                <a16:creationId xmlns:a16="http://schemas.microsoft.com/office/drawing/2014/main" id="{2FC192DE-D8D7-6CA0-45AE-E609525B8BF1}"/>
              </a:ext>
            </a:extLst>
          </p:cNvPr>
          <p:cNvSpPr txBox="1"/>
          <p:nvPr/>
        </p:nvSpPr>
        <p:spPr>
          <a:xfrm>
            <a:off x="7846331" y="6389008"/>
            <a:ext cx="8127240" cy="253916"/>
          </a:xfrm>
          <a:prstGeom prst="rect">
            <a:avLst/>
          </a:prstGeom>
          <a:noFill/>
        </p:spPr>
        <p:txBody>
          <a:bodyPr wrap="square">
            <a:spAutoFit/>
          </a:bodyPr>
          <a:lstStyle/>
          <a:p>
            <a:r>
              <a:rPr lang="en-US" sz="1050" b="1" kern="0" dirty="0">
                <a:solidFill>
                  <a:srgbClr val="993300"/>
                </a:solidFill>
              </a:rPr>
              <a:t>Cutting Edge</a:t>
            </a:r>
            <a:endParaRPr lang="en-CA" sz="1050" dirty="0"/>
          </a:p>
        </p:txBody>
      </p:sp>
    </p:spTree>
    <p:extLst>
      <p:ext uri="{BB962C8B-B14F-4D97-AF65-F5344CB8AC3E}">
        <p14:creationId xmlns:p14="http://schemas.microsoft.com/office/powerpoint/2010/main" val="3776904886"/>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Image result for nyc images">
            <a:extLst>
              <a:ext uri="{FF2B5EF4-FFF2-40B4-BE49-F238E27FC236}">
                <a16:creationId xmlns:a16="http://schemas.microsoft.com/office/drawing/2014/main" id="{8C933863-F617-47AA-6117-070127F6C7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0750"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9C57FB4-1924-1165-ECB3-A9D438EF9CEB}"/>
              </a:ext>
            </a:extLst>
          </p:cNvPr>
          <p:cNvSpPr txBox="1"/>
          <p:nvPr/>
        </p:nvSpPr>
        <p:spPr>
          <a:xfrm>
            <a:off x="10021076" y="88275"/>
            <a:ext cx="6102220" cy="584775"/>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RTE SUMMIT  2024</a:t>
            </a:r>
          </a:p>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       NYC</a:t>
            </a:r>
            <a:r>
              <a:rPr lang="en-US" sz="1600" kern="0" dirty="0">
                <a:solidFill>
                  <a:schemeClr val="bg2"/>
                </a:solidFill>
                <a:latin typeface="ADLaM Display" panose="020F0502020204030204" pitchFamily="2" charset="0"/>
                <a:ea typeface="ADLaM Display" panose="020F0502020204030204" pitchFamily="2" charset="0"/>
                <a:cs typeface="ADLaM Display" panose="020F0502020204030204" pitchFamily="2" charset="0"/>
              </a:rPr>
              <a:t> </a:t>
            </a:r>
            <a:endParaRPr lang="en-CA" sz="1600" dirty="0">
              <a:solidFill>
                <a:schemeClr val="bg2"/>
              </a:solidFill>
              <a:latin typeface="ADLaM Display" panose="020F0502020204030204" pitchFamily="2" charset="0"/>
              <a:ea typeface="ADLaM Display" panose="020F0502020204030204" pitchFamily="2" charset="0"/>
              <a:cs typeface="ADLaM Display" panose="020F0502020204030204" pitchFamily="2" charset="0"/>
            </a:endParaRPr>
          </a:p>
        </p:txBody>
      </p:sp>
      <p:sp>
        <p:nvSpPr>
          <p:cNvPr id="5" name="TextBox 4">
            <a:extLst>
              <a:ext uri="{FF2B5EF4-FFF2-40B4-BE49-F238E27FC236}">
                <a16:creationId xmlns:a16="http://schemas.microsoft.com/office/drawing/2014/main" id="{7C52299D-E8E6-8052-0051-6A1F6B0880EC}"/>
              </a:ext>
            </a:extLst>
          </p:cNvPr>
          <p:cNvSpPr txBox="1"/>
          <p:nvPr/>
        </p:nvSpPr>
        <p:spPr>
          <a:xfrm>
            <a:off x="1608829" y="322413"/>
            <a:ext cx="9338083" cy="1200329"/>
          </a:xfrm>
          <a:prstGeom prst="rect">
            <a:avLst/>
          </a:prstGeom>
          <a:noFill/>
        </p:spPr>
        <p:txBody>
          <a:bodyPr wrap="square">
            <a:spAutoFit/>
          </a:bodyPr>
          <a:lstStyle/>
          <a:p>
            <a:r>
              <a:rPr lang="en-US" sz="3600" b="1" i="1" kern="0" dirty="0"/>
              <a:t>      </a:t>
            </a:r>
            <a:r>
              <a:rPr lang="en-US" sz="3600" b="1" kern="0" dirty="0">
                <a:solidFill>
                  <a:srgbClr val="993300"/>
                </a:solidFill>
              </a:rPr>
              <a:t>Season2: </a:t>
            </a:r>
            <a:r>
              <a:rPr lang="en-US" sz="3600" b="1" kern="0" dirty="0">
                <a:solidFill>
                  <a:srgbClr val="993300"/>
                </a:solidFill>
                <a:latin typeface="Arial" panose="020B0604020202020204" pitchFamily="34" charset="0"/>
                <a:cs typeface="Arial" panose="020B0604020202020204" pitchFamily="34" charset="0"/>
              </a:rPr>
              <a:t>PLAYING FIELD </a:t>
            </a:r>
            <a:endParaRPr lang="en-US" sz="3600" b="1" kern="0" dirty="0">
              <a:solidFill>
                <a:srgbClr val="993300"/>
              </a:solidFill>
              <a:latin typeface="Algerian" panose="04020705040A02060702" pitchFamily="82" charset="0"/>
            </a:endParaRPr>
          </a:p>
          <a:p>
            <a:r>
              <a:rPr lang="en-US" sz="3600" b="1" kern="0" dirty="0">
                <a:solidFill>
                  <a:srgbClr val="993300"/>
                </a:solidFill>
                <a:latin typeface="Algerian" panose="04020705040A02060702" pitchFamily="82" charset="0"/>
              </a:rPr>
              <a:t>                          </a:t>
            </a:r>
            <a:r>
              <a:rPr lang="en-US" sz="3600" i="1" u="sng" kern="0" dirty="0">
                <a:solidFill>
                  <a:srgbClr val="7030A0"/>
                </a:solidFill>
              </a:rPr>
              <a:t>Alignment</a:t>
            </a:r>
            <a:endParaRPr lang="en-US" sz="1400" i="1" kern="0" dirty="0">
              <a:solidFill>
                <a:srgbClr val="7030A0"/>
              </a:solidFill>
            </a:endParaRPr>
          </a:p>
        </p:txBody>
      </p:sp>
      <p:pic>
        <p:nvPicPr>
          <p:cNvPr id="4" name="Picture 3">
            <a:extLst>
              <a:ext uri="{FF2B5EF4-FFF2-40B4-BE49-F238E27FC236}">
                <a16:creationId xmlns:a16="http://schemas.microsoft.com/office/drawing/2014/main" id="{3B960E7A-5797-2F82-7D45-82BE2C5E9152}"/>
              </a:ext>
            </a:extLst>
          </p:cNvPr>
          <p:cNvPicPr>
            <a:picLocks noChangeAspect="1"/>
          </p:cNvPicPr>
          <p:nvPr/>
        </p:nvPicPr>
        <p:blipFill>
          <a:blip r:embed="rId4"/>
          <a:stretch>
            <a:fillRect/>
          </a:stretch>
        </p:blipFill>
        <p:spPr>
          <a:xfrm>
            <a:off x="-130405" y="-85798"/>
            <a:ext cx="1062039" cy="1095056"/>
          </a:xfrm>
          <a:prstGeom prst="ellipse">
            <a:avLst/>
          </a:prstGeom>
          <a:ln>
            <a:noFill/>
          </a:ln>
          <a:effectLst>
            <a:softEdge rad="112500"/>
          </a:effectLst>
        </p:spPr>
      </p:pic>
      <p:sp>
        <p:nvSpPr>
          <p:cNvPr id="10" name="TextBox 9">
            <a:extLst>
              <a:ext uri="{FF2B5EF4-FFF2-40B4-BE49-F238E27FC236}">
                <a16:creationId xmlns:a16="http://schemas.microsoft.com/office/drawing/2014/main" id="{C7674113-B1C5-A426-C7C5-7B8056838B27}"/>
              </a:ext>
            </a:extLst>
          </p:cNvPr>
          <p:cNvSpPr txBox="1"/>
          <p:nvPr/>
        </p:nvSpPr>
        <p:spPr>
          <a:xfrm>
            <a:off x="2606827" y="1832597"/>
            <a:ext cx="8095422" cy="4524315"/>
          </a:xfrm>
          <a:prstGeom prst="rect">
            <a:avLst/>
          </a:prstGeom>
          <a:noFill/>
        </p:spPr>
        <p:txBody>
          <a:bodyPr wrap="square">
            <a:spAutoFit/>
          </a:bodyPr>
          <a:lstStyle/>
          <a:p>
            <a:pPr marL="285750" indent="-285750">
              <a:buFont typeface="Arial" panose="020B0604020202020204" pitchFamily="34" charset="0"/>
              <a:buChar char="•"/>
            </a:pPr>
            <a:r>
              <a:rPr lang="en-US" sz="2400" i="1" kern="0" dirty="0">
                <a:solidFill>
                  <a:srgbClr val="0000FF"/>
                </a:solidFill>
                <a:latin typeface="Arial" panose="020B0604020202020204" pitchFamily="34" charset="0"/>
                <a:cs typeface="Arial" panose="020B0604020202020204" pitchFamily="34" charset="0"/>
              </a:rPr>
              <a:t>Robust ART Working Agreement:</a:t>
            </a:r>
          </a:p>
          <a:p>
            <a:pPr marL="285750" indent="-285750">
              <a:buFont typeface="Arial" panose="020B0604020202020204" pitchFamily="34" charset="0"/>
              <a:buChar char="•"/>
            </a:pPr>
            <a:endParaRPr lang="en-US" sz="2400" b="1" i="1" kern="0" dirty="0">
              <a:solidFill>
                <a:srgbClr val="0000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800" b="1" i="1" kern="0" dirty="0">
              <a:solidFill>
                <a:srgbClr val="0000FF"/>
              </a:solidFill>
            </a:endParaRPr>
          </a:p>
          <a:p>
            <a:pPr marL="285750" indent="-285750">
              <a:buFont typeface="Arial" panose="020B0604020202020204" pitchFamily="34" charset="0"/>
              <a:buChar char="•"/>
            </a:pPr>
            <a:endParaRPr lang="en-US" sz="2800" b="1" i="1" kern="0" dirty="0">
              <a:solidFill>
                <a:srgbClr val="0000FF"/>
              </a:solidFill>
            </a:endParaRPr>
          </a:p>
          <a:p>
            <a:pPr marL="285750" indent="-285750">
              <a:buFont typeface="Arial" panose="020B0604020202020204" pitchFamily="34" charset="0"/>
              <a:buChar char="•"/>
            </a:pPr>
            <a:endParaRPr lang="en-US" sz="2800" b="1" i="1" kern="0" dirty="0">
              <a:solidFill>
                <a:srgbClr val="0000FF"/>
              </a:solidFill>
            </a:endParaRPr>
          </a:p>
          <a:p>
            <a:pPr marL="285750" indent="-285750">
              <a:buFont typeface="Arial" panose="020B0604020202020204" pitchFamily="34" charset="0"/>
              <a:buChar char="•"/>
            </a:pPr>
            <a:endParaRPr lang="en-US" sz="2800" b="1" i="1" kern="0" dirty="0">
              <a:solidFill>
                <a:srgbClr val="0000FF"/>
              </a:solidFill>
            </a:endParaRPr>
          </a:p>
          <a:p>
            <a:pPr marL="285750" indent="-285750">
              <a:buFont typeface="Arial" panose="020B0604020202020204" pitchFamily="34" charset="0"/>
              <a:buChar char="•"/>
            </a:pPr>
            <a:endParaRPr lang="en-US" sz="2800" b="1" i="1" kern="0" dirty="0">
              <a:solidFill>
                <a:srgbClr val="0000FF"/>
              </a:solidFill>
            </a:endParaRPr>
          </a:p>
          <a:p>
            <a:endParaRPr lang="en-US" sz="2800" b="1" i="1" kern="0" dirty="0">
              <a:solidFill>
                <a:srgbClr val="0000FF"/>
              </a:solidFill>
            </a:endParaRPr>
          </a:p>
          <a:p>
            <a:endParaRPr lang="en-US" sz="2800" b="1" i="1" kern="0" dirty="0">
              <a:solidFill>
                <a:srgbClr val="0000FF"/>
              </a:solidFill>
            </a:endParaRPr>
          </a:p>
          <a:p>
            <a:endParaRPr lang="en-US" sz="2000" i="1" dirty="0">
              <a:solidFill>
                <a:srgbClr val="CC0099"/>
              </a:solidFill>
              <a:latin typeface="Arial" panose="020B0604020202020204" pitchFamily="34" charset="0"/>
              <a:cs typeface="Arial" panose="020B0604020202020204" pitchFamily="34" charset="0"/>
            </a:endParaRPr>
          </a:p>
          <a:p>
            <a:endParaRPr lang="en-US" sz="2400" i="1" kern="0" dirty="0">
              <a:solidFill>
                <a:srgbClr val="0000FF"/>
              </a:solidFill>
            </a:endParaRPr>
          </a:p>
        </p:txBody>
      </p:sp>
      <p:pic>
        <p:nvPicPr>
          <p:cNvPr id="14" name="Picture 13">
            <a:extLst>
              <a:ext uri="{FF2B5EF4-FFF2-40B4-BE49-F238E27FC236}">
                <a16:creationId xmlns:a16="http://schemas.microsoft.com/office/drawing/2014/main" id="{A7BEA245-B816-4540-764C-7968AA4D7645}"/>
              </a:ext>
            </a:extLst>
          </p:cNvPr>
          <p:cNvPicPr>
            <a:picLocks noChangeAspect="1"/>
          </p:cNvPicPr>
          <p:nvPr/>
        </p:nvPicPr>
        <p:blipFill>
          <a:blip r:embed="rId5"/>
          <a:stretch>
            <a:fillRect/>
          </a:stretch>
        </p:blipFill>
        <p:spPr>
          <a:xfrm>
            <a:off x="2921961" y="2621320"/>
            <a:ext cx="4652074" cy="25220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 name="Picture 2" descr="Image result for nyc images">
            <a:extLst>
              <a:ext uri="{FF2B5EF4-FFF2-40B4-BE49-F238E27FC236}">
                <a16:creationId xmlns:a16="http://schemas.microsoft.com/office/drawing/2014/main" id="{5E2F1CA9-144C-7EAC-5E83-3DAECF0C05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8546"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527617A-AC44-BA1F-A7C2-E25C79C9051A}"/>
              </a:ext>
            </a:extLst>
          </p:cNvPr>
          <p:cNvSpPr txBox="1"/>
          <p:nvPr/>
        </p:nvSpPr>
        <p:spPr>
          <a:xfrm>
            <a:off x="10060371" y="16961"/>
            <a:ext cx="6102220" cy="338554"/>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                       NYC</a:t>
            </a:r>
          </a:p>
        </p:txBody>
      </p:sp>
      <p:pic>
        <p:nvPicPr>
          <p:cNvPr id="19" name="Picture 18">
            <a:extLst>
              <a:ext uri="{FF2B5EF4-FFF2-40B4-BE49-F238E27FC236}">
                <a16:creationId xmlns:a16="http://schemas.microsoft.com/office/drawing/2014/main" id="{37399D26-A794-07C6-A1D9-60D55D779B5A}"/>
              </a:ext>
            </a:extLst>
          </p:cNvPr>
          <p:cNvPicPr>
            <a:picLocks noChangeAspect="1"/>
          </p:cNvPicPr>
          <p:nvPr/>
        </p:nvPicPr>
        <p:blipFill>
          <a:blip r:embed="rId6"/>
          <a:stretch>
            <a:fillRect/>
          </a:stretch>
        </p:blipFill>
        <p:spPr>
          <a:xfrm>
            <a:off x="10034967" y="38518"/>
            <a:ext cx="1253143" cy="284805"/>
          </a:xfrm>
          <a:prstGeom prst="rect">
            <a:avLst/>
          </a:prstGeom>
        </p:spPr>
      </p:pic>
      <p:sp>
        <p:nvSpPr>
          <p:cNvPr id="20" name="TextBox 19">
            <a:extLst>
              <a:ext uri="{FF2B5EF4-FFF2-40B4-BE49-F238E27FC236}">
                <a16:creationId xmlns:a16="http://schemas.microsoft.com/office/drawing/2014/main" id="{7ED62F77-327F-6C69-A938-4F7BFC21E0FF}"/>
              </a:ext>
            </a:extLst>
          </p:cNvPr>
          <p:cNvSpPr txBox="1"/>
          <p:nvPr/>
        </p:nvSpPr>
        <p:spPr>
          <a:xfrm>
            <a:off x="2499157" y="5533354"/>
            <a:ext cx="8213834" cy="1015663"/>
          </a:xfrm>
          <a:prstGeom prst="rect">
            <a:avLst/>
          </a:prstGeom>
          <a:noFill/>
        </p:spPr>
        <p:txBody>
          <a:bodyPr wrap="square">
            <a:spAutoFit/>
          </a:bodyPr>
          <a:lstStyle/>
          <a:p>
            <a:pPr marL="342900" indent="-342900">
              <a:buFont typeface="Arial" panose="020B0604020202020204" pitchFamily="34" charset="0"/>
              <a:buChar char="•"/>
            </a:pPr>
            <a:r>
              <a:rPr lang="en-US" sz="2000" i="1" u="sng" dirty="0">
                <a:solidFill>
                  <a:srgbClr val="7030A0"/>
                </a:solidFill>
                <a:latin typeface="Arial" panose="020B0604020202020204" pitchFamily="34" charset="0"/>
                <a:cs typeface="Arial" panose="020B0604020202020204" pitchFamily="34" charset="0"/>
              </a:rPr>
              <a:t>Atmosphere</a:t>
            </a:r>
            <a:r>
              <a:rPr lang="en-US" sz="2000" i="1" dirty="0">
                <a:solidFill>
                  <a:srgbClr val="7030A0"/>
                </a:solidFill>
                <a:latin typeface="Arial" panose="020B0604020202020204" pitchFamily="34" charset="0"/>
                <a:cs typeface="Arial" panose="020B0604020202020204" pitchFamily="34" charset="0"/>
              </a:rPr>
              <a:t>: What values hold us together ?</a:t>
            </a:r>
          </a:p>
          <a:p>
            <a:pPr marL="342900" indent="-342900">
              <a:buFont typeface="Arial" panose="020B0604020202020204" pitchFamily="34" charset="0"/>
              <a:buChar char="•"/>
            </a:pPr>
            <a:r>
              <a:rPr lang="en-US" sz="2000" i="1" u="sng" dirty="0">
                <a:solidFill>
                  <a:srgbClr val="7030A0"/>
                </a:solidFill>
                <a:latin typeface="Arial" panose="020B0604020202020204" pitchFamily="34" charset="0"/>
                <a:cs typeface="Arial" panose="020B0604020202020204" pitchFamily="34" charset="0"/>
              </a:rPr>
              <a:t>Thrive</a:t>
            </a:r>
            <a:r>
              <a:rPr lang="en-US" sz="2000" i="1" dirty="0">
                <a:solidFill>
                  <a:srgbClr val="7030A0"/>
                </a:solidFill>
                <a:latin typeface="Arial" panose="020B0604020202020204" pitchFamily="34" charset="0"/>
                <a:cs typeface="Arial" panose="020B0604020202020204" pitchFamily="34" charset="0"/>
              </a:rPr>
              <a:t>: What do we count on each other for ?</a:t>
            </a:r>
          </a:p>
          <a:p>
            <a:pPr marL="342900" indent="-342900">
              <a:buFont typeface="Arial" panose="020B0604020202020204" pitchFamily="34" charset="0"/>
              <a:buChar char="•"/>
            </a:pPr>
            <a:r>
              <a:rPr lang="en-US" sz="2000" i="1" u="sng" dirty="0">
                <a:solidFill>
                  <a:srgbClr val="7030A0"/>
                </a:solidFill>
                <a:latin typeface="Arial" panose="020B0604020202020204" pitchFamily="34" charset="0"/>
                <a:cs typeface="Arial" panose="020B0604020202020204" pitchFamily="34" charset="0"/>
              </a:rPr>
              <a:t>Difficult</a:t>
            </a:r>
            <a:r>
              <a:rPr lang="en-US" sz="2000" i="1" dirty="0">
                <a:solidFill>
                  <a:srgbClr val="7030A0"/>
                </a:solidFill>
                <a:latin typeface="Arial" panose="020B0604020202020204" pitchFamily="34" charset="0"/>
                <a:cs typeface="Arial" panose="020B0604020202020204" pitchFamily="34" charset="0"/>
              </a:rPr>
              <a:t>: When challenged, how will we be together ?</a:t>
            </a:r>
          </a:p>
        </p:txBody>
      </p:sp>
    </p:spTree>
    <p:extLst>
      <p:ext uri="{BB962C8B-B14F-4D97-AF65-F5344CB8AC3E}">
        <p14:creationId xmlns:p14="http://schemas.microsoft.com/office/powerpoint/2010/main" val="3712030640"/>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CD890-53CC-967B-DBFD-12A9D8478039}"/>
            </a:ext>
          </a:extLst>
        </p:cNvPr>
        <p:cNvGrpSpPr/>
        <p:nvPr/>
      </p:nvGrpSpPr>
      <p:grpSpPr>
        <a:xfrm>
          <a:off x="0" y="0"/>
          <a:ext cx="0" cy="0"/>
          <a:chOff x="0" y="0"/>
          <a:chExt cx="0" cy="0"/>
        </a:xfrm>
      </p:grpSpPr>
      <p:pic>
        <p:nvPicPr>
          <p:cNvPr id="8" name="Picture 2" descr="Image result for nyc images">
            <a:extLst>
              <a:ext uri="{FF2B5EF4-FFF2-40B4-BE49-F238E27FC236}">
                <a16:creationId xmlns:a16="http://schemas.microsoft.com/office/drawing/2014/main" id="{152D6C45-3738-8A3F-1817-4F3BF46D97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0750"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E78F8BC-2FDF-916B-D7A6-61A4E27F052C}"/>
              </a:ext>
            </a:extLst>
          </p:cNvPr>
          <p:cNvSpPr txBox="1"/>
          <p:nvPr/>
        </p:nvSpPr>
        <p:spPr>
          <a:xfrm>
            <a:off x="10021076" y="88275"/>
            <a:ext cx="6102220" cy="584775"/>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RTE SUMMIT  2024</a:t>
            </a:r>
          </a:p>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       NYC</a:t>
            </a:r>
            <a:r>
              <a:rPr lang="en-US" sz="1600" kern="0" dirty="0">
                <a:solidFill>
                  <a:schemeClr val="bg2"/>
                </a:solidFill>
                <a:latin typeface="ADLaM Display" panose="020F0502020204030204" pitchFamily="2" charset="0"/>
                <a:ea typeface="ADLaM Display" panose="020F0502020204030204" pitchFamily="2" charset="0"/>
                <a:cs typeface="ADLaM Display" panose="020F0502020204030204" pitchFamily="2" charset="0"/>
              </a:rPr>
              <a:t> </a:t>
            </a:r>
            <a:endParaRPr lang="en-CA" sz="1600" dirty="0">
              <a:solidFill>
                <a:schemeClr val="bg2"/>
              </a:solidFill>
              <a:latin typeface="ADLaM Display" panose="020F0502020204030204" pitchFamily="2" charset="0"/>
              <a:ea typeface="ADLaM Display" panose="020F0502020204030204" pitchFamily="2" charset="0"/>
              <a:cs typeface="ADLaM Display" panose="020F0502020204030204" pitchFamily="2" charset="0"/>
            </a:endParaRPr>
          </a:p>
        </p:txBody>
      </p:sp>
      <p:sp>
        <p:nvSpPr>
          <p:cNvPr id="5" name="TextBox 4">
            <a:extLst>
              <a:ext uri="{FF2B5EF4-FFF2-40B4-BE49-F238E27FC236}">
                <a16:creationId xmlns:a16="http://schemas.microsoft.com/office/drawing/2014/main" id="{EE2A839B-59FA-116F-6561-EFB27A8AAF3E}"/>
              </a:ext>
            </a:extLst>
          </p:cNvPr>
          <p:cNvSpPr txBox="1"/>
          <p:nvPr/>
        </p:nvSpPr>
        <p:spPr>
          <a:xfrm>
            <a:off x="1459042" y="261185"/>
            <a:ext cx="9338083" cy="1200329"/>
          </a:xfrm>
          <a:prstGeom prst="rect">
            <a:avLst/>
          </a:prstGeom>
          <a:noFill/>
        </p:spPr>
        <p:txBody>
          <a:bodyPr wrap="square">
            <a:spAutoFit/>
          </a:bodyPr>
          <a:lstStyle/>
          <a:p>
            <a:r>
              <a:rPr lang="en-US" sz="3600" b="1" i="1" kern="0" dirty="0"/>
              <a:t>      </a:t>
            </a:r>
            <a:r>
              <a:rPr lang="en-US" sz="3600" b="1" kern="0" dirty="0">
                <a:solidFill>
                  <a:srgbClr val="993300"/>
                </a:solidFill>
              </a:rPr>
              <a:t>Season2: </a:t>
            </a:r>
            <a:r>
              <a:rPr lang="en-US" sz="3600" b="1" kern="0" dirty="0">
                <a:solidFill>
                  <a:srgbClr val="993300"/>
                </a:solidFill>
                <a:latin typeface="Arial" panose="020B0604020202020204" pitchFamily="34" charset="0"/>
                <a:cs typeface="Arial" panose="020B0604020202020204" pitchFamily="34" charset="0"/>
              </a:rPr>
              <a:t>PLAYING FIELD </a:t>
            </a:r>
          </a:p>
          <a:p>
            <a:r>
              <a:rPr lang="en-US" sz="3600" b="1" i="1" kern="0" dirty="0">
                <a:solidFill>
                  <a:srgbClr val="993300"/>
                </a:solidFill>
                <a:latin typeface="Arial" panose="020B0604020202020204" pitchFamily="34" charset="0"/>
                <a:cs typeface="Arial" panose="020B0604020202020204" pitchFamily="34" charset="0"/>
              </a:rPr>
              <a:t>                 </a:t>
            </a:r>
            <a:r>
              <a:rPr lang="en-US" sz="3600" b="1" i="1" u="sng" kern="0" dirty="0">
                <a:solidFill>
                  <a:srgbClr val="993300"/>
                </a:solidFill>
                <a:latin typeface="Arial" panose="020B0604020202020204" pitchFamily="34" charset="0"/>
                <a:cs typeface="Arial" panose="020B0604020202020204" pitchFamily="34" charset="0"/>
              </a:rPr>
              <a:t> </a:t>
            </a:r>
            <a:r>
              <a:rPr lang="en-US" sz="3600" i="1" u="sng" kern="0" dirty="0">
                <a:solidFill>
                  <a:srgbClr val="7030A0"/>
                </a:solidFill>
              </a:rPr>
              <a:t>Alignment</a:t>
            </a:r>
            <a:r>
              <a:rPr lang="en-US" sz="3600" b="1" kern="0" dirty="0">
                <a:solidFill>
                  <a:srgbClr val="7030A0"/>
                </a:solidFill>
                <a:latin typeface="Algerian" panose="04020705040A02060702" pitchFamily="82" charset="0"/>
              </a:rPr>
              <a:t> </a:t>
            </a:r>
            <a:r>
              <a:rPr lang="en-US" i="1" kern="0" dirty="0">
                <a:solidFill>
                  <a:srgbClr val="7030A0"/>
                </a:solidFill>
              </a:rPr>
              <a:t>(continued)</a:t>
            </a:r>
            <a:endParaRPr lang="en-US" b="1" kern="0" dirty="0">
              <a:solidFill>
                <a:srgbClr val="7030A0"/>
              </a:solidFill>
              <a:latin typeface="Algerian" panose="04020705040A02060702" pitchFamily="82" charset="0"/>
            </a:endParaRPr>
          </a:p>
        </p:txBody>
      </p:sp>
      <p:pic>
        <p:nvPicPr>
          <p:cNvPr id="4" name="Picture 3">
            <a:extLst>
              <a:ext uri="{FF2B5EF4-FFF2-40B4-BE49-F238E27FC236}">
                <a16:creationId xmlns:a16="http://schemas.microsoft.com/office/drawing/2014/main" id="{83C30210-DC99-C392-C001-3FDE17B69AB0}"/>
              </a:ext>
            </a:extLst>
          </p:cNvPr>
          <p:cNvPicPr>
            <a:picLocks noChangeAspect="1"/>
          </p:cNvPicPr>
          <p:nvPr/>
        </p:nvPicPr>
        <p:blipFill>
          <a:blip r:embed="rId4"/>
          <a:stretch>
            <a:fillRect/>
          </a:stretch>
        </p:blipFill>
        <p:spPr>
          <a:xfrm>
            <a:off x="-114363" y="-101840"/>
            <a:ext cx="1062039" cy="1095056"/>
          </a:xfrm>
          <a:prstGeom prst="ellipse">
            <a:avLst/>
          </a:prstGeom>
          <a:ln>
            <a:noFill/>
          </a:ln>
          <a:effectLst>
            <a:softEdge rad="112500"/>
          </a:effectLst>
        </p:spPr>
      </p:pic>
      <p:sp>
        <p:nvSpPr>
          <p:cNvPr id="10" name="TextBox 9">
            <a:extLst>
              <a:ext uri="{FF2B5EF4-FFF2-40B4-BE49-F238E27FC236}">
                <a16:creationId xmlns:a16="http://schemas.microsoft.com/office/drawing/2014/main" id="{00D2F711-FA8E-758E-5736-65F454065A6C}"/>
              </a:ext>
            </a:extLst>
          </p:cNvPr>
          <p:cNvSpPr txBox="1"/>
          <p:nvPr/>
        </p:nvSpPr>
        <p:spPr>
          <a:xfrm>
            <a:off x="1225290" y="1649146"/>
            <a:ext cx="8095422" cy="1569660"/>
          </a:xfrm>
          <a:prstGeom prst="rect">
            <a:avLst/>
          </a:prstGeom>
          <a:noFill/>
        </p:spPr>
        <p:txBody>
          <a:bodyPr wrap="square">
            <a:spAutoFit/>
          </a:bodyPr>
          <a:lstStyle/>
          <a:p>
            <a:pPr marL="285750" indent="-285750">
              <a:buFont typeface="Arial" panose="020B0604020202020204" pitchFamily="34" charset="0"/>
              <a:buChar char="•"/>
            </a:pPr>
            <a:r>
              <a:rPr lang="en-US" sz="2400" i="1" kern="0" dirty="0">
                <a:solidFill>
                  <a:srgbClr val="0000FF"/>
                </a:solidFill>
                <a:latin typeface="Arial" panose="020B0604020202020204" pitchFamily="34" charset="0"/>
                <a:cs typeface="Arial" panose="020B0604020202020204" pitchFamily="34" charset="0"/>
              </a:rPr>
              <a:t>Ongoing Pulse Checks:</a:t>
            </a:r>
          </a:p>
          <a:p>
            <a:pPr marL="285750" indent="-285750">
              <a:buFont typeface="Arial" panose="020B0604020202020204" pitchFamily="34" charset="0"/>
              <a:buChar char="•"/>
            </a:pPr>
            <a:endParaRPr lang="en-US" sz="2400" i="1" kern="0" dirty="0">
              <a:solidFill>
                <a:srgbClr val="0000FF"/>
              </a:solidFill>
              <a:latin typeface="Arial" panose="020B0604020202020204" pitchFamily="34" charset="0"/>
              <a:cs typeface="Arial" panose="020B0604020202020204" pitchFamily="34" charset="0"/>
            </a:endParaRPr>
          </a:p>
          <a:p>
            <a:endParaRPr lang="en-US" sz="2400" i="1" kern="0" dirty="0">
              <a:solidFill>
                <a:srgbClr val="0000FF"/>
              </a:solidFill>
              <a:latin typeface="Arial" panose="020B0604020202020204" pitchFamily="34" charset="0"/>
              <a:cs typeface="Arial" panose="020B0604020202020204" pitchFamily="34" charset="0"/>
            </a:endParaRPr>
          </a:p>
          <a:p>
            <a:endParaRPr lang="en-US" sz="2400" i="1" kern="0" dirty="0">
              <a:solidFill>
                <a:srgbClr val="0000FF"/>
              </a:solidFill>
            </a:endParaRPr>
          </a:p>
        </p:txBody>
      </p:sp>
      <p:pic>
        <p:nvPicPr>
          <p:cNvPr id="12" name="Picture 11">
            <a:extLst>
              <a:ext uri="{FF2B5EF4-FFF2-40B4-BE49-F238E27FC236}">
                <a16:creationId xmlns:a16="http://schemas.microsoft.com/office/drawing/2014/main" id="{F3783DA1-484F-08A1-9B0C-45C8DD7AEDC3}"/>
              </a:ext>
            </a:extLst>
          </p:cNvPr>
          <p:cNvPicPr>
            <a:picLocks noChangeAspect="1"/>
          </p:cNvPicPr>
          <p:nvPr/>
        </p:nvPicPr>
        <p:blipFill>
          <a:blip r:embed="rId5"/>
          <a:stretch>
            <a:fillRect/>
          </a:stretch>
        </p:blipFill>
        <p:spPr>
          <a:xfrm>
            <a:off x="1434105" y="2436953"/>
            <a:ext cx="4860969" cy="2811827"/>
          </a:xfrm>
          <a:prstGeom prst="round2DiagRect">
            <a:avLst>
              <a:gd name="adj1" fmla="val 16667"/>
              <a:gd name="adj2" fmla="val 9747"/>
            </a:avLst>
          </a:prstGeom>
          <a:ln w="88900" cap="sq">
            <a:solidFill>
              <a:srgbClr val="FFFFFF"/>
            </a:solidFill>
            <a:miter lim="800000"/>
          </a:ln>
          <a:effectLst>
            <a:outerShdw blurRad="254000" algn="tl" rotWithShape="0">
              <a:srgbClr val="000000">
                <a:alpha val="43000"/>
              </a:srgbClr>
            </a:outerShdw>
          </a:effectLst>
        </p:spPr>
      </p:pic>
      <p:sp>
        <p:nvSpPr>
          <p:cNvPr id="7" name="Rectangle 6">
            <a:extLst>
              <a:ext uri="{FF2B5EF4-FFF2-40B4-BE49-F238E27FC236}">
                <a16:creationId xmlns:a16="http://schemas.microsoft.com/office/drawing/2014/main" id="{9814BD66-106C-467B-0746-0FAADA157C9D}"/>
              </a:ext>
            </a:extLst>
          </p:cNvPr>
          <p:cNvSpPr/>
          <p:nvPr/>
        </p:nvSpPr>
        <p:spPr>
          <a:xfrm>
            <a:off x="5420307" y="3183798"/>
            <a:ext cx="659757" cy="75235"/>
          </a:xfrm>
          <a:prstGeom prst="rect">
            <a:avLst/>
          </a:prstGeom>
          <a:solidFill>
            <a:srgbClr val="92D050"/>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2D8E9076-3AF6-29BE-BC92-5139C82168AC}"/>
              </a:ext>
            </a:extLst>
          </p:cNvPr>
          <p:cNvSpPr/>
          <p:nvPr/>
        </p:nvSpPr>
        <p:spPr>
          <a:xfrm>
            <a:off x="5061747" y="2560423"/>
            <a:ext cx="542083" cy="45719"/>
          </a:xfrm>
          <a:prstGeom prst="rect">
            <a:avLst/>
          </a:prstGeom>
          <a:solidFill>
            <a:schemeClr val="accent6">
              <a:lumMod val="60000"/>
              <a:lumOff val="40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a:extLst>
              <a:ext uri="{FF2B5EF4-FFF2-40B4-BE49-F238E27FC236}">
                <a16:creationId xmlns:a16="http://schemas.microsoft.com/office/drawing/2014/main" id="{866E24BC-2512-C542-23C5-0A2213E91680}"/>
              </a:ext>
            </a:extLst>
          </p:cNvPr>
          <p:cNvSpPr/>
          <p:nvPr/>
        </p:nvSpPr>
        <p:spPr>
          <a:xfrm>
            <a:off x="4731456" y="3174428"/>
            <a:ext cx="542083" cy="75235"/>
          </a:xfrm>
          <a:prstGeom prst="rect">
            <a:avLst/>
          </a:prstGeom>
          <a:solidFill>
            <a:srgbClr val="FF99FF"/>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a:extLst>
              <a:ext uri="{FF2B5EF4-FFF2-40B4-BE49-F238E27FC236}">
                <a16:creationId xmlns:a16="http://schemas.microsoft.com/office/drawing/2014/main" id="{18904D84-0719-8068-D536-23EA23F6BF03}"/>
              </a:ext>
            </a:extLst>
          </p:cNvPr>
          <p:cNvSpPr/>
          <p:nvPr/>
        </p:nvSpPr>
        <p:spPr>
          <a:xfrm>
            <a:off x="3255958" y="2611261"/>
            <a:ext cx="542083" cy="75235"/>
          </a:xfrm>
          <a:prstGeom prst="rect">
            <a:avLst/>
          </a:prstGeom>
          <a:solidFill>
            <a:srgbClr val="FF99FF"/>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a:extLst>
              <a:ext uri="{FF2B5EF4-FFF2-40B4-BE49-F238E27FC236}">
                <a16:creationId xmlns:a16="http://schemas.microsoft.com/office/drawing/2014/main" id="{858192DA-53BA-1476-2C4D-3A9E90DA685F}"/>
              </a:ext>
            </a:extLst>
          </p:cNvPr>
          <p:cNvSpPr/>
          <p:nvPr/>
        </p:nvSpPr>
        <p:spPr>
          <a:xfrm>
            <a:off x="3084407" y="4041009"/>
            <a:ext cx="542083" cy="75235"/>
          </a:xfrm>
          <a:prstGeom prst="rect">
            <a:avLst/>
          </a:prstGeom>
          <a:solidFill>
            <a:srgbClr val="FF9999"/>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E4940FA1-23C5-EEC6-9CAD-12385969A80D}"/>
              </a:ext>
            </a:extLst>
          </p:cNvPr>
          <p:cNvSpPr/>
          <p:nvPr/>
        </p:nvSpPr>
        <p:spPr>
          <a:xfrm>
            <a:off x="4376502" y="2575388"/>
            <a:ext cx="542083" cy="82759"/>
          </a:xfrm>
          <a:prstGeom prst="rect">
            <a:avLst/>
          </a:prstGeom>
          <a:solidFill>
            <a:srgbClr val="FFFF00"/>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0</a:t>
            </a:r>
          </a:p>
        </p:txBody>
      </p:sp>
      <p:sp>
        <p:nvSpPr>
          <p:cNvPr id="18" name="Rectangle 17">
            <a:extLst>
              <a:ext uri="{FF2B5EF4-FFF2-40B4-BE49-F238E27FC236}">
                <a16:creationId xmlns:a16="http://schemas.microsoft.com/office/drawing/2014/main" id="{112EAD7F-235D-D004-2DE0-3B32F5901BB5}"/>
              </a:ext>
            </a:extLst>
          </p:cNvPr>
          <p:cNvSpPr/>
          <p:nvPr/>
        </p:nvSpPr>
        <p:spPr>
          <a:xfrm>
            <a:off x="3868596" y="2712546"/>
            <a:ext cx="397400" cy="75235"/>
          </a:xfrm>
          <a:prstGeom prst="rect">
            <a:avLst/>
          </a:prstGeom>
          <a:solidFill>
            <a:schemeClr val="accent1">
              <a:lumMod val="20000"/>
              <a:lumOff val="80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2" descr="Image result for nyc images">
            <a:extLst>
              <a:ext uri="{FF2B5EF4-FFF2-40B4-BE49-F238E27FC236}">
                <a16:creationId xmlns:a16="http://schemas.microsoft.com/office/drawing/2014/main" id="{AE65D973-42CE-4EA2-A3CB-2EAE00DF24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8546"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84930C4-520F-6D80-DE30-BFE3F4EB8542}"/>
              </a:ext>
            </a:extLst>
          </p:cNvPr>
          <p:cNvSpPr txBox="1"/>
          <p:nvPr/>
        </p:nvSpPr>
        <p:spPr>
          <a:xfrm>
            <a:off x="10060371" y="16961"/>
            <a:ext cx="6102220" cy="338554"/>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                       NYC</a:t>
            </a:r>
          </a:p>
        </p:txBody>
      </p:sp>
      <p:pic>
        <p:nvPicPr>
          <p:cNvPr id="19" name="Picture 18">
            <a:extLst>
              <a:ext uri="{FF2B5EF4-FFF2-40B4-BE49-F238E27FC236}">
                <a16:creationId xmlns:a16="http://schemas.microsoft.com/office/drawing/2014/main" id="{4628A760-BCBD-B38E-494F-8F721D4AEB14}"/>
              </a:ext>
            </a:extLst>
          </p:cNvPr>
          <p:cNvPicPr>
            <a:picLocks noChangeAspect="1"/>
          </p:cNvPicPr>
          <p:nvPr/>
        </p:nvPicPr>
        <p:blipFill>
          <a:blip r:embed="rId6"/>
          <a:stretch>
            <a:fillRect/>
          </a:stretch>
        </p:blipFill>
        <p:spPr>
          <a:xfrm>
            <a:off x="10034967" y="38518"/>
            <a:ext cx="1253143" cy="284805"/>
          </a:xfrm>
          <a:prstGeom prst="rect">
            <a:avLst/>
          </a:prstGeom>
        </p:spPr>
      </p:pic>
      <p:sp>
        <p:nvSpPr>
          <p:cNvPr id="21" name="TextBox 20">
            <a:extLst>
              <a:ext uri="{FF2B5EF4-FFF2-40B4-BE49-F238E27FC236}">
                <a16:creationId xmlns:a16="http://schemas.microsoft.com/office/drawing/2014/main" id="{6CC7033E-93B3-8E16-E1E4-1F76A1E493A0}"/>
              </a:ext>
            </a:extLst>
          </p:cNvPr>
          <p:cNvSpPr txBox="1"/>
          <p:nvPr/>
        </p:nvSpPr>
        <p:spPr>
          <a:xfrm>
            <a:off x="2837527" y="5763945"/>
            <a:ext cx="8095422" cy="1077218"/>
          </a:xfrm>
          <a:prstGeom prst="rect">
            <a:avLst/>
          </a:prstGeom>
          <a:noFill/>
        </p:spPr>
        <p:txBody>
          <a:bodyPr wrap="square">
            <a:spAutoFit/>
          </a:bodyPr>
          <a:lstStyle/>
          <a:p>
            <a:r>
              <a:rPr lang="en-US" sz="2000" b="1" i="1" dirty="0">
                <a:solidFill>
                  <a:srgbClr val="7030A0"/>
                </a:solidFill>
                <a:latin typeface="Arial" panose="020B0604020202020204" pitchFamily="34" charset="0"/>
                <a:cs typeface="Arial" panose="020B0604020202020204" pitchFamily="34" charset="0"/>
              </a:rPr>
              <a:t>2.  P.I.E.S. </a:t>
            </a:r>
            <a:r>
              <a:rPr lang="en-US" sz="2000" i="1" dirty="0">
                <a:solidFill>
                  <a:srgbClr val="7030A0"/>
                </a:solidFill>
                <a:latin typeface="Arial" panose="020B0604020202020204" pitchFamily="34" charset="0"/>
                <a:cs typeface="Arial" panose="020B0604020202020204" pitchFamily="34" charset="0"/>
              </a:rPr>
              <a:t>Just-in-time Teams Check-Ins </a:t>
            </a:r>
          </a:p>
          <a:p>
            <a:endParaRPr lang="en-US" sz="2000" i="1" dirty="0">
              <a:solidFill>
                <a:srgbClr val="CC0099"/>
              </a:solidFill>
              <a:latin typeface="Arial" panose="020B0604020202020204" pitchFamily="34" charset="0"/>
              <a:cs typeface="Arial" panose="020B0604020202020204" pitchFamily="34" charset="0"/>
            </a:endParaRPr>
          </a:p>
          <a:p>
            <a:endParaRPr lang="en-US" sz="2400" i="1" kern="0" dirty="0">
              <a:solidFill>
                <a:srgbClr val="0000FF"/>
              </a:solidFill>
            </a:endParaRPr>
          </a:p>
        </p:txBody>
      </p:sp>
      <p:sp>
        <p:nvSpPr>
          <p:cNvPr id="14" name="TextBox 13">
            <a:extLst>
              <a:ext uri="{FF2B5EF4-FFF2-40B4-BE49-F238E27FC236}">
                <a16:creationId xmlns:a16="http://schemas.microsoft.com/office/drawing/2014/main" id="{6B9D5EB2-5B71-378F-B35C-DA35D387CBE5}"/>
              </a:ext>
            </a:extLst>
          </p:cNvPr>
          <p:cNvSpPr txBox="1"/>
          <p:nvPr/>
        </p:nvSpPr>
        <p:spPr>
          <a:xfrm>
            <a:off x="6695650" y="3510025"/>
            <a:ext cx="8095422" cy="1077218"/>
          </a:xfrm>
          <a:prstGeom prst="rect">
            <a:avLst/>
          </a:prstGeom>
          <a:noFill/>
        </p:spPr>
        <p:txBody>
          <a:bodyPr wrap="square">
            <a:spAutoFit/>
          </a:bodyPr>
          <a:lstStyle/>
          <a:p>
            <a:r>
              <a:rPr lang="en-US" sz="2000" b="1" kern="0" dirty="0">
                <a:solidFill>
                  <a:srgbClr val="7030A0"/>
                </a:solidFill>
                <a:latin typeface="Arial" panose="020B0604020202020204" pitchFamily="34" charset="0"/>
                <a:cs typeface="Arial" panose="020B0604020202020204" pitchFamily="34" charset="0"/>
              </a:rPr>
              <a:t>1.   </a:t>
            </a:r>
            <a:r>
              <a:rPr lang="en-US" sz="2000" i="1" kern="0" dirty="0">
                <a:solidFill>
                  <a:srgbClr val="7030A0"/>
                </a:solidFill>
                <a:latin typeface="Arial" panose="020B0604020202020204" pitchFamily="34" charset="0"/>
                <a:cs typeface="Arial" panose="020B0604020202020204" pitchFamily="34" charset="0"/>
              </a:rPr>
              <a:t>Sensing through Constellation</a:t>
            </a:r>
            <a:r>
              <a:rPr lang="en-US" sz="2000" i="1" dirty="0">
                <a:solidFill>
                  <a:srgbClr val="7030A0"/>
                </a:solidFill>
                <a:latin typeface="Arial" panose="020B0604020202020204" pitchFamily="34" charset="0"/>
                <a:cs typeface="Arial" panose="020B0604020202020204" pitchFamily="34" charset="0"/>
              </a:rPr>
              <a:t> </a:t>
            </a:r>
          </a:p>
          <a:p>
            <a:pPr marL="457200" indent="-457200">
              <a:buFont typeface="+mj-lt"/>
              <a:buAutoNum type="arabicPeriod"/>
            </a:pPr>
            <a:endParaRPr lang="en-US" sz="2000" i="1" dirty="0">
              <a:solidFill>
                <a:srgbClr val="CC0099"/>
              </a:solidFill>
              <a:latin typeface="Arial" panose="020B0604020202020204" pitchFamily="34" charset="0"/>
              <a:cs typeface="Arial" panose="020B0604020202020204" pitchFamily="34" charset="0"/>
            </a:endParaRPr>
          </a:p>
          <a:p>
            <a:endParaRPr lang="en-US" sz="2400" i="1" kern="0" dirty="0">
              <a:solidFill>
                <a:srgbClr val="0000FF"/>
              </a:solidFill>
            </a:endParaRPr>
          </a:p>
        </p:txBody>
      </p:sp>
      <p:pic>
        <p:nvPicPr>
          <p:cNvPr id="1028" name="Picture 4" descr="Image result for 4 pies image">
            <a:extLst>
              <a:ext uri="{FF2B5EF4-FFF2-40B4-BE49-F238E27FC236}">
                <a16:creationId xmlns:a16="http://schemas.microsoft.com/office/drawing/2014/main" id="{F19F1F2B-1D60-BB69-9F1E-EE619A3003A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28550" y="4906791"/>
            <a:ext cx="1957134" cy="195713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5802697"/>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nyc images">
            <a:extLst>
              <a:ext uri="{FF2B5EF4-FFF2-40B4-BE49-F238E27FC236}">
                <a16:creationId xmlns:a16="http://schemas.microsoft.com/office/drawing/2014/main" id="{EF3F8F78-8629-4DDC-9E7A-1554D41931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9689"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9C57FB4-1924-1165-ECB3-A9D438EF9CEB}"/>
              </a:ext>
            </a:extLst>
          </p:cNvPr>
          <p:cNvSpPr txBox="1"/>
          <p:nvPr/>
        </p:nvSpPr>
        <p:spPr>
          <a:xfrm>
            <a:off x="10024578" y="67255"/>
            <a:ext cx="6102220" cy="584775"/>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RTE SUMMIT  2024</a:t>
            </a:r>
          </a:p>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       NYC</a:t>
            </a:r>
            <a:r>
              <a:rPr lang="en-US" sz="1600" kern="0" dirty="0">
                <a:solidFill>
                  <a:schemeClr val="bg2"/>
                </a:solidFill>
                <a:latin typeface="ADLaM Display" panose="020F0502020204030204" pitchFamily="2" charset="0"/>
                <a:ea typeface="ADLaM Display" panose="020F0502020204030204" pitchFamily="2" charset="0"/>
                <a:cs typeface="ADLaM Display" panose="020F0502020204030204" pitchFamily="2" charset="0"/>
              </a:rPr>
              <a:t> </a:t>
            </a:r>
            <a:endParaRPr lang="en-CA" sz="1600" dirty="0">
              <a:solidFill>
                <a:schemeClr val="bg2"/>
              </a:solidFill>
              <a:latin typeface="ADLaM Display" panose="020F0502020204030204" pitchFamily="2" charset="0"/>
              <a:ea typeface="ADLaM Display" panose="020F0502020204030204" pitchFamily="2" charset="0"/>
              <a:cs typeface="ADLaM Display" panose="020F0502020204030204" pitchFamily="2" charset="0"/>
            </a:endParaRPr>
          </a:p>
        </p:txBody>
      </p:sp>
      <p:sp>
        <p:nvSpPr>
          <p:cNvPr id="5" name="TextBox 4">
            <a:extLst>
              <a:ext uri="{FF2B5EF4-FFF2-40B4-BE49-F238E27FC236}">
                <a16:creationId xmlns:a16="http://schemas.microsoft.com/office/drawing/2014/main" id="{7C52299D-E8E6-8052-0051-6A1F6B0880EC}"/>
              </a:ext>
            </a:extLst>
          </p:cNvPr>
          <p:cNvSpPr txBox="1"/>
          <p:nvPr/>
        </p:nvSpPr>
        <p:spPr>
          <a:xfrm>
            <a:off x="1496099" y="333171"/>
            <a:ext cx="8621460" cy="1200329"/>
          </a:xfrm>
          <a:prstGeom prst="rect">
            <a:avLst/>
          </a:prstGeom>
          <a:noFill/>
        </p:spPr>
        <p:txBody>
          <a:bodyPr wrap="square">
            <a:spAutoFit/>
          </a:bodyPr>
          <a:lstStyle/>
          <a:p>
            <a:r>
              <a:rPr lang="en-US" sz="3600" b="1" i="1" kern="0" dirty="0"/>
              <a:t>  </a:t>
            </a:r>
            <a:r>
              <a:rPr lang="en-US" sz="3600" b="1" kern="0" dirty="0">
                <a:solidFill>
                  <a:srgbClr val="993300"/>
                </a:solidFill>
              </a:rPr>
              <a:t>Season3: </a:t>
            </a:r>
            <a:r>
              <a:rPr lang="en-US" sz="3600" b="1" i="1" kern="0" dirty="0">
                <a:solidFill>
                  <a:srgbClr val="993300"/>
                </a:solidFill>
                <a:latin typeface="Arial" panose="020B0604020202020204" pitchFamily="34" charset="0"/>
                <a:cs typeface="Arial" panose="020B0604020202020204" pitchFamily="34" charset="0"/>
              </a:rPr>
              <a:t>Breaking</a:t>
            </a:r>
            <a:r>
              <a:rPr lang="en-US" sz="3600" b="1" kern="0" dirty="0">
                <a:solidFill>
                  <a:srgbClr val="993300"/>
                </a:solidFill>
                <a:latin typeface="Arial" panose="020B0604020202020204" pitchFamily="34" charset="0"/>
                <a:cs typeface="Arial" panose="020B0604020202020204" pitchFamily="34" charset="0"/>
              </a:rPr>
              <a:t> NEW </a:t>
            </a:r>
            <a:r>
              <a:rPr lang="en-US" sz="3600" b="1" i="1" kern="0" dirty="0">
                <a:solidFill>
                  <a:srgbClr val="993300"/>
                </a:solidFill>
                <a:latin typeface="Arial" panose="020B0604020202020204" pitchFamily="34" charset="0"/>
                <a:cs typeface="Arial" panose="020B0604020202020204" pitchFamily="34" charset="0"/>
              </a:rPr>
              <a:t>Grounds</a:t>
            </a:r>
            <a:endParaRPr lang="en-US" sz="3600" b="1" kern="0" dirty="0">
              <a:solidFill>
                <a:srgbClr val="993300"/>
              </a:solidFill>
              <a:latin typeface="Arial" panose="020B0604020202020204" pitchFamily="34" charset="0"/>
              <a:cs typeface="Arial" panose="020B0604020202020204" pitchFamily="34" charset="0"/>
            </a:endParaRPr>
          </a:p>
          <a:p>
            <a:r>
              <a:rPr lang="en-US" sz="3600" i="1" kern="0" dirty="0">
                <a:solidFill>
                  <a:srgbClr val="CC0099"/>
                </a:solidFill>
              </a:rPr>
              <a:t>                       </a:t>
            </a:r>
            <a:r>
              <a:rPr lang="en-US" sz="3600" i="1" u="sng" kern="0" dirty="0">
                <a:solidFill>
                  <a:srgbClr val="7030A0"/>
                </a:solidFill>
              </a:rPr>
              <a:t>Co-Create   </a:t>
            </a:r>
            <a:endParaRPr lang="en-US" sz="3600" b="1" kern="0" dirty="0">
              <a:solidFill>
                <a:srgbClr val="7030A0"/>
              </a:solidFill>
              <a:latin typeface="Algerian" panose="04020705040A02060702" pitchFamily="82" charset="0"/>
            </a:endParaRPr>
          </a:p>
        </p:txBody>
      </p:sp>
      <p:sp>
        <p:nvSpPr>
          <p:cNvPr id="2" name="TextBox 1">
            <a:extLst>
              <a:ext uri="{FF2B5EF4-FFF2-40B4-BE49-F238E27FC236}">
                <a16:creationId xmlns:a16="http://schemas.microsoft.com/office/drawing/2014/main" id="{0E9151D0-FA09-0331-FA72-6FCB009FA3F4}"/>
              </a:ext>
            </a:extLst>
          </p:cNvPr>
          <p:cNvSpPr txBox="1"/>
          <p:nvPr/>
        </p:nvSpPr>
        <p:spPr>
          <a:xfrm>
            <a:off x="1664164" y="1228397"/>
            <a:ext cx="10118685" cy="4401205"/>
          </a:xfrm>
          <a:prstGeom prst="rect">
            <a:avLst/>
          </a:prstGeom>
          <a:noFill/>
        </p:spPr>
        <p:txBody>
          <a:bodyPr wrap="square">
            <a:spAutoFit/>
          </a:bodyPr>
          <a:lstStyle/>
          <a:p>
            <a:pPr marL="285750" indent="-285750">
              <a:buFont typeface="Arial" panose="020B0604020202020204" pitchFamily="34" charset="0"/>
              <a:buChar char="•"/>
            </a:pPr>
            <a:endParaRPr lang="en-US" sz="2800" b="1" i="1" kern="0" dirty="0">
              <a:solidFill>
                <a:srgbClr val="0000FF"/>
              </a:solidFill>
            </a:endParaRPr>
          </a:p>
          <a:p>
            <a:pPr marL="285750" indent="-285750">
              <a:buFont typeface="Arial" panose="020B0604020202020204" pitchFamily="34" charset="0"/>
              <a:buChar char="•"/>
            </a:pPr>
            <a:r>
              <a:rPr lang="en-US" sz="2400" b="1" i="1" kern="0" dirty="0">
                <a:solidFill>
                  <a:srgbClr val="0000FF"/>
                </a:solidFill>
                <a:latin typeface="Arial" panose="020B0604020202020204" pitchFamily="34" charset="0"/>
                <a:cs typeface="Arial" panose="020B0604020202020204" pitchFamily="34" charset="0"/>
              </a:rPr>
              <a:t>Integrated Perspectives</a:t>
            </a:r>
            <a:r>
              <a:rPr lang="en-US" sz="2400" i="1" kern="0" dirty="0">
                <a:solidFill>
                  <a:srgbClr val="0000FF"/>
                </a:solidFill>
                <a:latin typeface="Arial" panose="020B0604020202020204" pitchFamily="34" charset="0"/>
                <a:cs typeface="Arial" panose="020B0604020202020204" pitchFamily="34" charset="0"/>
              </a:rPr>
              <a:t> : Tapping into the Eco-Systems</a:t>
            </a:r>
          </a:p>
          <a:p>
            <a:pPr marL="285750" indent="-285750">
              <a:buFont typeface="Arial" panose="020B0604020202020204" pitchFamily="34" charset="0"/>
              <a:buChar char="•"/>
            </a:pPr>
            <a:endParaRPr lang="en-US" sz="2800" b="1" i="1" kern="0" dirty="0">
              <a:solidFill>
                <a:srgbClr val="0000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800" b="1" i="1" kern="0" dirty="0">
              <a:solidFill>
                <a:srgbClr val="0000FF"/>
              </a:solidFill>
            </a:endParaRPr>
          </a:p>
          <a:p>
            <a:pPr marL="285750" indent="-285750">
              <a:buFont typeface="Arial" panose="020B0604020202020204" pitchFamily="34" charset="0"/>
              <a:buChar char="•"/>
            </a:pPr>
            <a:endParaRPr lang="en-US" sz="2800" b="1" i="1" kern="0" dirty="0">
              <a:solidFill>
                <a:srgbClr val="0000FF"/>
              </a:solidFill>
            </a:endParaRPr>
          </a:p>
          <a:p>
            <a:pPr marL="285750" indent="-285750">
              <a:buFont typeface="Arial" panose="020B0604020202020204" pitchFamily="34" charset="0"/>
              <a:buChar char="•"/>
            </a:pPr>
            <a:endParaRPr lang="en-US" sz="2800" b="1" i="1" kern="0" dirty="0">
              <a:solidFill>
                <a:srgbClr val="0000FF"/>
              </a:solidFill>
            </a:endParaRPr>
          </a:p>
          <a:p>
            <a:pPr marL="285750" indent="-285750">
              <a:buFont typeface="Arial" panose="020B0604020202020204" pitchFamily="34" charset="0"/>
              <a:buChar char="•"/>
            </a:pPr>
            <a:endParaRPr lang="en-US" sz="2800" b="1" i="1" kern="0" dirty="0">
              <a:solidFill>
                <a:srgbClr val="0000FF"/>
              </a:solidFill>
            </a:endParaRPr>
          </a:p>
          <a:p>
            <a:endParaRPr lang="en-US" sz="2800" b="1" i="1" kern="0" dirty="0">
              <a:solidFill>
                <a:srgbClr val="0000FF"/>
              </a:solidFill>
            </a:endParaRPr>
          </a:p>
          <a:p>
            <a:endParaRPr lang="en-US" sz="2800" b="1" i="1" kern="0" dirty="0">
              <a:solidFill>
                <a:srgbClr val="0000FF"/>
              </a:solidFill>
            </a:endParaRPr>
          </a:p>
          <a:p>
            <a:endParaRPr lang="en-US" sz="2800" b="1" i="1" kern="0" dirty="0">
              <a:solidFill>
                <a:srgbClr val="0000FF"/>
              </a:solidFill>
            </a:endParaRPr>
          </a:p>
        </p:txBody>
      </p:sp>
      <p:pic>
        <p:nvPicPr>
          <p:cNvPr id="10" name="Picture 9">
            <a:extLst>
              <a:ext uri="{FF2B5EF4-FFF2-40B4-BE49-F238E27FC236}">
                <a16:creationId xmlns:a16="http://schemas.microsoft.com/office/drawing/2014/main" id="{97707AFD-9831-B4A6-6D34-35E52331D733}"/>
              </a:ext>
            </a:extLst>
          </p:cNvPr>
          <p:cNvPicPr>
            <a:picLocks noChangeAspect="1"/>
          </p:cNvPicPr>
          <p:nvPr/>
        </p:nvPicPr>
        <p:blipFill>
          <a:blip r:embed="rId4"/>
          <a:stretch>
            <a:fillRect/>
          </a:stretch>
        </p:blipFill>
        <p:spPr>
          <a:xfrm>
            <a:off x="4009937" y="2378152"/>
            <a:ext cx="3691369" cy="402632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 name="Picture 3">
            <a:extLst>
              <a:ext uri="{FF2B5EF4-FFF2-40B4-BE49-F238E27FC236}">
                <a16:creationId xmlns:a16="http://schemas.microsoft.com/office/drawing/2014/main" id="{972277A8-B116-308D-8418-F2FA1D0C176D}"/>
              </a:ext>
            </a:extLst>
          </p:cNvPr>
          <p:cNvPicPr>
            <a:picLocks noChangeAspect="1"/>
          </p:cNvPicPr>
          <p:nvPr/>
        </p:nvPicPr>
        <p:blipFill>
          <a:blip r:embed="rId5"/>
          <a:stretch>
            <a:fillRect/>
          </a:stretch>
        </p:blipFill>
        <p:spPr>
          <a:xfrm>
            <a:off x="-84488" y="-105584"/>
            <a:ext cx="1683243" cy="1295047"/>
          </a:xfrm>
          <a:prstGeom prst="ellipse">
            <a:avLst/>
          </a:prstGeom>
          <a:ln>
            <a:noFill/>
          </a:ln>
          <a:effectLst>
            <a:softEdge rad="112500"/>
          </a:effectLst>
        </p:spPr>
      </p:pic>
      <p:pic>
        <p:nvPicPr>
          <p:cNvPr id="3" name="Picture 2" descr="Image result for nyc images">
            <a:extLst>
              <a:ext uri="{FF2B5EF4-FFF2-40B4-BE49-F238E27FC236}">
                <a16:creationId xmlns:a16="http://schemas.microsoft.com/office/drawing/2014/main" id="{E39A62EC-C388-44F9-2B4C-324CBEF423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8546" y="1168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787DEB5-14E1-F099-CA5E-2909D47A5DB5}"/>
              </a:ext>
            </a:extLst>
          </p:cNvPr>
          <p:cNvSpPr txBox="1"/>
          <p:nvPr/>
        </p:nvSpPr>
        <p:spPr>
          <a:xfrm>
            <a:off x="10060371" y="37981"/>
            <a:ext cx="6102220" cy="338554"/>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                       NYC</a:t>
            </a:r>
          </a:p>
        </p:txBody>
      </p:sp>
      <p:pic>
        <p:nvPicPr>
          <p:cNvPr id="8" name="Picture 7">
            <a:extLst>
              <a:ext uri="{FF2B5EF4-FFF2-40B4-BE49-F238E27FC236}">
                <a16:creationId xmlns:a16="http://schemas.microsoft.com/office/drawing/2014/main" id="{AA66451D-BB6F-2006-76E9-0860DC31E9CB}"/>
              </a:ext>
            </a:extLst>
          </p:cNvPr>
          <p:cNvPicPr>
            <a:picLocks noChangeAspect="1"/>
          </p:cNvPicPr>
          <p:nvPr/>
        </p:nvPicPr>
        <p:blipFill>
          <a:blip r:embed="rId6"/>
          <a:stretch>
            <a:fillRect/>
          </a:stretch>
        </p:blipFill>
        <p:spPr>
          <a:xfrm>
            <a:off x="10034967" y="59538"/>
            <a:ext cx="1253143" cy="284805"/>
          </a:xfrm>
          <a:prstGeom prst="rect">
            <a:avLst/>
          </a:prstGeom>
        </p:spPr>
      </p:pic>
      <p:sp>
        <p:nvSpPr>
          <p:cNvPr id="22" name="TextBox 21">
            <a:extLst>
              <a:ext uri="{FF2B5EF4-FFF2-40B4-BE49-F238E27FC236}">
                <a16:creationId xmlns:a16="http://schemas.microsoft.com/office/drawing/2014/main" id="{4CBEAE2E-9F32-08FA-FC3D-F41CA5E2896F}"/>
              </a:ext>
            </a:extLst>
          </p:cNvPr>
          <p:cNvSpPr txBox="1"/>
          <p:nvPr/>
        </p:nvSpPr>
        <p:spPr>
          <a:xfrm>
            <a:off x="7385431" y="6520930"/>
            <a:ext cx="8131628" cy="369332"/>
          </a:xfrm>
          <a:prstGeom prst="rect">
            <a:avLst/>
          </a:prstGeom>
          <a:noFill/>
        </p:spPr>
        <p:txBody>
          <a:bodyPr wrap="square">
            <a:spAutoFit/>
          </a:bodyPr>
          <a:lstStyle/>
          <a:p>
            <a:r>
              <a:rPr lang="en-CA" i="1" dirty="0">
                <a:solidFill>
                  <a:srgbClr val="0000FF"/>
                </a:solidFill>
                <a:latin typeface="Arial" panose="020B0604020202020204" pitchFamily="34" charset="0"/>
                <a:cs typeface="Arial" panose="020B0604020202020204" pitchFamily="34" charset="0"/>
              </a:rPr>
              <a:t>Represents ART Executive Inputs</a:t>
            </a:r>
            <a:endParaRPr lang="en-US" sz="1800" i="1" dirty="0">
              <a:solidFill>
                <a:srgbClr val="0000FF"/>
              </a:solidFill>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5106A566-999C-8DA2-9420-AEBD7359581E}"/>
              </a:ext>
            </a:extLst>
          </p:cNvPr>
          <p:cNvSpPr txBox="1"/>
          <p:nvPr/>
        </p:nvSpPr>
        <p:spPr>
          <a:xfrm>
            <a:off x="1300326" y="6520927"/>
            <a:ext cx="8131628" cy="369332"/>
          </a:xfrm>
          <a:prstGeom prst="rect">
            <a:avLst/>
          </a:prstGeom>
          <a:noFill/>
        </p:spPr>
        <p:txBody>
          <a:bodyPr wrap="square">
            <a:spAutoFit/>
          </a:bodyPr>
          <a:lstStyle/>
          <a:p>
            <a:r>
              <a:rPr lang="en-CA" i="1" dirty="0">
                <a:solidFill>
                  <a:srgbClr val="0000FF"/>
                </a:solidFill>
                <a:latin typeface="Arial" panose="020B0604020202020204" pitchFamily="34" charset="0"/>
                <a:cs typeface="Arial" panose="020B0604020202020204" pitchFamily="34" charset="0"/>
              </a:rPr>
              <a:t>Represents Business Owner Inputs</a:t>
            </a:r>
            <a:endParaRPr lang="en-US" sz="1800" i="1" dirty="0">
              <a:solidFill>
                <a:srgbClr val="0000FF"/>
              </a:solidFill>
              <a:latin typeface="Arial" panose="020B0604020202020204" pitchFamily="34" charset="0"/>
              <a:cs typeface="Arial" panose="020B0604020202020204" pitchFamily="34" charset="0"/>
            </a:endParaRPr>
          </a:p>
        </p:txBody>
      </p:sp>
      <p:sp>
        <p:nvSpPr>
          <p:cNvPr id="26" name="Thought Bubble: Cloud 25">
            <a:extLst>
              <a:ext uri="{FF2B5EF4-FFF2-40B4-BE49-F238E27FC236}">
                <a16:creationId xmlns:a16="http://schemas.microsoft.com/office/drawing/2014/main" id="{CAA80D28-8682-4AA0-E9E5-7B0AF5D7E7A8}"/>
              </a:ext>
            </a:extLst>
          </p:cNvPr>
          <p:cNvSpPr/>
          <p:nvPr/>
        </p:nvSpPr>
        <p:spPr>
          <a:xfrm rot="18867447">
            <a:off x="2944369" y="2796969"/>
            <a:ext cx="1480252" cy="831001"/>
          </a:xfrm>
          <a:prstGeom prst="cloudCallou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rgbClr val="993300"/>
                </a:solidFill>
              </a:rPr>
              <a:t> </a:t>
            </a:r>
          </a:p>
          <a:p>
            <a:pPr algn="ctr"/>
            <a:r>
              <a:rPr lang="en-CA" sz="1400" dirty="0">
                <a:solidFill>
                  <a:srgbClr val="993300"/>
                </a:solidFill>
              </a:rPr>
              <a:t>Empower ART Teams</a:t>
            </a:r>
          </a:p>
          <a:p>
            <a:pPr algn="ctr"/>
            <a:endParaRPr lang="en-CA" dirty="0"/>
          </a:p>
        </p:txBody>
      </p:sp>
      <p:sp>
        <p:nvSpPr>
          <p:cNvPr id="27" name="Thought Bubble: Cloud 26">
            <a:extLst>
              <a:ext uri="{FF2B5EF4-FFF2-40B4-BE49-F238E27FC236}">
                <a16:creationId xmlns:a16="http://schemas.microsoft.com/office/drawing/2014/main" id="{4B1BE329-2242-2ED4-A144-AE6BE06808BE}"/>
              </a:ext>
            </a:extLst>
          </p:cNvPr>
          <p:cNvSpPr/>
          <p:nvPr/>
        </p:nvSpPr>
        <p:spPr>
          <a:xfrm rot="18936459">
            <a:off x="2905303" y="4745654"/>
            <a:ext cx="1344355" cy="1108605"/>
          </a:xfrm>
          <a:prstGeom prst="cloudCallou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800" dirty="0">
                <a:solidFill>
                  <a:srgbClr val="993300"/>
                </a:solidFill>
              </a:rPr>
              <a:t> </a:t>
            </a:r>
          </a:p>
          <a:p>
            <a:pPr algn="ctr"/>
            <a:r>
              <a:rPr lang="en-CA" sz="1400" dirty="0">
                <a:solidFill>
                  <a:srgbClr val="993300"/>
                </a:solidFill>
              </a:rPr>
              <a:t>Partner with Business Owners</a:t>
            </a:r>
          </a:p>
          <a:p>
            <a:pPr algn="ctr"/>
            <a:endParaRPr lang="en-CA" dirty="0"/>
          </a:p>
        </p:txBody>
      </p:sp>
      <p:sp>
        <p:nvSpPr>
          <p:cNvPr id="28" name="Thought Bubble: Cloud 27">
            <a:extLst>
              <a:ext uri="{FF2B5EF4-FFF2-40B4-BE49-F238E27FC236}">
                <a16:creationId xmlns:a16="http://schemas.microsoft.com/office/drawing/2014/main" id="{F39658B9-0E89-8FEA-1285-6DE5B60F88C4}"/>
              </a:ext>
            </a:extLst>
          </p:cNvPr>
          <p:cNvSpPr/>
          <p:nvPr/>
        </p:nvSpPr>
        <p:spPr>
          <a:xfrm rot="18867447">
            <a:off x="1840740" y="2549629"/>
            <a:ext cx="1138145" cy="796210"/>
          </a:xfrm>
          <a:prstGeom prst="cloudCallout">
            <a:avLst/>
          </a:prstGeom>
          <a:solidFill>
            <a:srgbClr val="CC99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bg1"/>
                </a:solidFill>
              </a:rPr>
              <a:t> </a:t>
            </a:r>
          </a:p>
          <a:p>
            <a:pPr algn="ctr"/>
            <a:r>
              <a:rPr lang="en-CA" sz="1400" dirty="0">
                <a:solidFill>
                  <a:srgbClr val="993300"/>
                </a:solidFill>
              </a:rPr>
              <a:t>SAFE Space</a:t>
            </a:r>
          </a:p>
          <a:p>
            <a:pPr algn="ctr"/>
            <a:endParaRPr lang="en-CA" dirty="0"/>
          </a:p>
        </p:txBody>
      </p:sp>
      <p:sp>
        <p:nvSpPr>
          <p:cNvPr id="31" name="Thought Bubble: Cloud 30">
            <a:extLst>
              <a:ext uri="{FF2B5EF4-FFF2-40B4-BE49-F238E27FC236}">
                <a16:creationId xmlns:a16="http://schemas.microsoft.com/office/drawing/2014/main" id="{C1331DE3-CA9F-3083-2949-AFFD3D21BBAB}"/>
              </a:ext>
            </a:extLst>
          </p:cNvPr>
          <p:cNvSpPr/>
          <p:nvPr/>
        </p:nvSpPr>
        <p:spPr>
          <a:xfrm rot="18867447">
            <a:off x="1602341" y="4494046"/>
            <a:ext cx="1188008" cy="796385"/>
          </a:xfrm>
          <a:prstGeom prst="cloudCallout">
            <a:avLst/>
          </a:prstGeom>
          <a:solidFill>
            <a:srgbClr val="CC99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rgbClr val="993300"/>
                </a:solidFill>
              </a:rPr>
              <a:t> ART as  ONE Team</a:t>
            </a:r>
          </a:p>
        </p:txBody>
      </p:sp>
      <p:sp>
        <p:nvSpPr>
          <p:cNvPr id="32" name="Thought Bubble: Cloud 31">
            <a:extLst>
              <a:ext uri="{FF2B5EF4-FFF2-40B4-BE49-F238E27FC236}">
                <a16:creationId xmlns:a16="http://schemas.microsoft.com/office/drawing/2014/main" id="{999F2BA6-D86B-AAA0-7A7D-6F4C5D349965}"/>
              </a:ext>
            </a:extLst>
          </p:cNvPr>
          <p:cNvSpPr/>
          <p:nvPr/>
        </p:nvSpPr>
        <p:spPr>
          <a:xfrm rot="18867447">
            <a:off x="7034729" y="6584350"/>
            <a:ext cx="254428" cy="191890"/>
          </a:xfrm>
          <a:prstGeom prst="cloudCallout">
            <a:avLst/>
          </a:prstGeom>
          <a:solidFill>
            <a:srgbClr val="CC99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bg1"/>
                </a:solidFill>
              </a:rPr>
              <a:t> </a:t>
            </a:r>
          </a:p>
        </p:txBody>
      </p:sp>
      <p:sp>
        <p:nvSpPr>
          <p:cNvPr id="33" name="Thought Bubble: Cloud 32">
            <a:extLst>
              <a:ext uri="{FF2B5EF4-FFF2-40B4-BE49-F238E27FC236}">
                <a16:creationId xmlns:a16="http://schemas.microsoft.com/office/drawing/2014/main" id="{EB90908A-6175-D02F-70C7-DF40AFF46485}"/>
              </a:ext>
            </a:extLst>
          </p:cNvPr>
          <p:cNvSpPr/>
          <p:nvPr/>
        </p:nvSpPr>
        <p:spPr>
          <a:xfrm rot="18867447">
            <a:off x="1016901" y="6593169"/>
            <a:ext cx="254428" cy="191890"/>
          </a:xfrm>
          <a:prstGeom prst="cloudCallou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bg1"/>
                </a:solidFill>
              </a:rPr>
              <a:t> </a:t>
            </a:r>
          </a:p>
        </p:txBody>
      </p:sp>
      <p:sp>
        <p:nvSpPr>
          <p:cNvPr id="36" name="Thought Bubble: Cloud 35">
            <a:extLst>
              <a:ext uri="{FF2B5EF4-FFF2-40B4-BE49-F238E27FC236}">
                <a16:creationId xmlns:a16="http://schemas.microsoft.com/office/drawing/2014/main" id="{1FD7201E-C6E4-8314-9BED-CAE94BF8F241}"/>
              </a:ext>
            </a:extLst>
          </p:cNvPr>
          <p:cNvSpPr/>
          <p:nvPr/>
        </p:nvSpPr>
        <p:spPr>
          <a:xfrm rot="2725198">
            <a:off x="7360881" y="3206835"/>
            <a:ext cx="1440971" cy="765171"/>
          </a:xfrm>
          <a:prstGeom prst="cloudCallou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800" dirty="0">
                <a:solidFill>
                  <a:srgbClr val="993300"/>
                </a:solidFill>
              </a:rPr>
              <a:t> </a:t>
            </a:r>
          </a:p>
          <a:p>
            <a:pPr algn="ctr"/>
            <a:r>
              <a:rPr lang="en-CA" sz="1400" dirty="0">
                <a:solidFill>
                  <a:srgbClr val="993300"/>
                </a:solidFill>
              </a:rPr>
              <a:t>Retain Top Talent</a:t>
            </a:r>
          </a:p>
          <a:p>
            <a:pPr algn="ctr"/>
            <a:endParaRPr lang="en-CA" dirty="0"/>
          </a:p>
        </p:txBody>
      </p:sp>
      <p:sp>
        <p:nvSpPr>
          <p:cNvPr id="37" name="Thought Bubble: Cloud 36">
            <a:extLst>
              <a:ext uri="{FF2B5EF4-FFF2-40B4-BE49-F238E27FC236}">
                <a16:creationId xmlns:a16="http://schemas.microsoft.com/office/drawing/2014/main" id="{E8A6FD66-0171-A15D-5A1B-F22C6A2B0477}"/>
              </a:ext>
            </a:extLst>
          </p:cNvPr>
          <p:cNvSpPr/>
          <p:nvPr/>
        </p:nvSpPr>
        <p:spPr>
          <a:xfrm rot="2725198">
            <a:off x="7430941" y="4969866"/>
            <a:ext cx="1431479" cy="774525"/>
          </a:xfrm>
          <a:prstGeom prst="cloudCallou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800" dirty="0">
                <a:solidFill>
                  <a:srgbClr val="993300"/>
                </a:solidFill>
              </a:rPr>
              <a:t> </a:t>
            </a:r>
          </a:p>
          <a:p>
            <a:pPr algn="ctr"/>
            <a:r>
              <a:rPr lang="en-CA" sz="1400" dirty="0">
                <a:solidFill>
                  <a:srgbClr val="993300"/>
                </a:solidFill>
              </a:rPr>
              <a:t>Aligned Roadmap</a:t>
            </a:r>
          </a:p>
          <a:p>
            <a:pPr algn="ctr"/>
            <a:endParaRPr lang="en-CA" dirty="0"/>
          </a:p>
        </p:txBody>
      </p:sp>
      <p:sp>
        <p:nvSpPr>
          <p:cNvPr id="38" name="Thought Bubble: Cloud 37">
            <a:extLst>
              <a:ext uri="{FF2B5EF4-FFF2-40B4-BE49-F238E27FC236}">
                <a16:creationId xmlns:a16="http://schemas.microsoft.com/office/drawing/2014/main" id="{6B1A74E9-7927-8BEE-46B8-7FB3B343A7A1}"/>
              </a:ext>
            </a:extLst>
          </p:cNvPr>
          <p:cNvSpPr/>
          <p:nvPr/>
        </p:nvSpPr>
        <p:spPr>
          <a:xfrm rot="2725198">
            <a:off x="9059264" y="2836924"/>
            <a:ext cx="1350026" cy="854794"/>
          </a:xfrm>
          <a:prstGeom prst="cloudCallout">
            <a:avLst/>
          </a:prstGeom>
          <a:solidFill>
            <a:srgbClr val="CC99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800" dirty="0">
                <a:solidFill>
                  <a:srgbClr val="993300"/>
                </a:solidFill>
              </a:rPr>
              <a:t> </a:t>
            </a:r>
          </a:p>
          <a:p>
            <a:pPr algn="ctr"/>
            <a:r>
              <a:rPr lang="en-CA" sz="1400" dirty="0">
                <a:solidFill>
                  <a:srgbClr val="993300"/>
                </a:solidFill>
              </a:rPr>
              <a:t>Best Place to Work</a:t>
            </a:r>
          </a:p>
          <a:p>
            <a:pPr algn="ctr"/>
            <a:endParaRPr lang="en-CA" dirty="0"/>
          </a:p>
        </p:txBody>
      </p:sp>
      <p:sp>
        <p:nvSpPr>
          <p:cNvPr id="39" name="Thought Bubble: Cloud 38">
            <a:extLst>
              <a:ext uri="{FF2B5EF4-FFF2-40B4-BE49-F238E27FC236}">
                <a16:creationId xmlns:a16="http://schemas.microsoft.com/office/drawing/2014/main" id="{1D3DC46D-3015-BE1A-7961-E37A0F8EE217}"/>
              </a:ext>
            </a:extLst>
          </p:cNvPr>
          <p:cNvSpPr/>
          <p:nvPr/>
        </p:nvSpPr>
        <p:spPr>
          <a:xfrm rot="2725198">
            <a:off x="9071779" y="4476725"/>
            <a:ext cx="1692504" cy="933262"/>
          </a:xfrm>
          <a:prstGeom prst="cloudCallout">
            <a:avLst/>
          </a:prstGeom>
          <a:solidFill>
            <a:srgbClr val="CC99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800" dirty="0">
                <a:solidFill>
                  <a:srgbClr val="993300"/>
                </a:solidFill>
              </a:rPr>
              <a:t> </a:t>
            </a:r>
          </a:p>
          <a:p>
            <a:pPr algn="ctr"/>
            <a:r>
              <a:rPr lang="en-CA" sz="1400" dirty="0">
                <a:solidFill>
                  <a:srgbClr val="993300"/>
                </a:solidFill>
              </a:rPr>
              <a:t>Sustainable End-to-End Delivery</a:t>
            </a:r>
          </a:p>
          <a:p>
            <a:pPr algn="ctr"/>
            <a:endParaRPr lang="en-CA" dirty="0"/>
          </a:p>
        </p:txBody>
      </p:sp>
    </p:spTree>
    <p:extLst>
      <p:ext uri="{BB962C8B-B14F-4D97-AF65-F5344CB8AC3E}">
        <p14:creationId xmlns:p14="http://schemas.microsoft.com/office/powerpoint/2010/main" val="586791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nyc images">
            <a:extLst>
              <a:ext uri="{FF2B5EF4-FFF2-40B4-BE49-F238E27FC236}">
                <a16:creationId xmlns:a16="http://schemas.microsoft.com/office/drawing/2014/main" id="{EF3F8F78-8629-4DDC-9E7A-1554D41931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0552"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9C57FB4-1924-1165-ECB3-A9D438EF9CEB}"/>
              </a:ext>
            </a:extLst>
          </p:cNvPr>
          <p:cNvSpPr txBox="1"/>
          <p:nvPr/>
        </p:nvSpPr>
        <p:spPr>
          <a:xfrm>
            <a:off x="10021081" y="67255"/>
            <a:ext cx="6102220" cy="584775"/>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RTE SUMMIT  2024</a:t>
            </a:r>
          </a:p>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       NYC</a:t>
            </a:r>
            <a:r>
              <a:rPr lang="en-US" sz="1600" kern="0" dirty="0">
                <a:solidFill>
                  <a:schemeClr val="bg2"/>
                </a:solidFill>
                <a:latin typeface="ADLaM Display" panose="020F0502020204030204" pitchFamily="2" charset="0"/>
                <a:ea typeface="ADLaM Display" panose="020F0502020204030204" pitchFamily="2" charset="0"/>
                <a:cs typeface="ADLaM Display" panose="020F0502020204030204" pitchFamily="2" charset="0"/>
              </a:rPr>
              <a:t> </a:t>
            </a:r>
            <a:endParaRPr lang="en-CA" sz="1600" dirty="0">
              <a:solidFill>
                <a:schemeClr val="bg2"/>
              </a:solidFill>
              <a:latin typeface="ADLaM Display" panose="020F0502020204030204" pitchFamily="2" charset="0"/>
              <a:ea typeface="ADLaM Display" panose="020F0502020204030204" pitchFamily="2" charset="0"/>
              <a:cs typeface="ADLaM Display" panose="020F0502020204030204" pitchFamily="2" charset="0"/>
            </a:endParaRPr>
          </a:p>
        </p:txBody>
      </p:sp>
      <p:sp>
        <p:nvSpPr>
          <p:cNvPr id="5" name="TextBox 4">
            <a:extLst>
              <a:ext uri="{FF2B5EF4-FFF2-40B4-BE49-F238E27FC236}">
                <a16:creationId xmlns:a16="http://schemas.microsoft.com/office/drawing/2014/main" id="{7C52299D-E8E6-8052-0051-6A1F6B0880EC}"/>
              </a:ext>
            </a:extLst>
          </p:cNvPr>
          <p:cNvSpPr txBox="1"/>
          <p:nvPr/>
        </p:nvSpPr>
        <p:spPr>
          <a:xfrm>
            <a:off x="954966" y="352222"/>
            <a:ext cx="10353674" cy="1200329"/>
          </a:xfrm>
          <a:prstGeom prst="rect">
            <a:avLst/>
          </a:prstGeom>
          <a:noFill/>
        </p:spPr>
        <p:txBody>
          <a:bodyPr wrap="square">
            <a:spAutoFit/>
          </a:bodyPr>
          <a:lstStyle/>
          <a:p>
            <a:r>
              <a:rPr lang="en-US" sz="3600" b="1" i="1" kern="0" dirty="0"/>
              <a:t>                     </a:t>
            </a:r>
            <a:r>
              <a:rPr lang="en-US" sz="3600" b="1" kern="0" dirty="0">
                <a:solidFill>
                  <a:srgbClr val="993300"/>
                </a:solidFill>
              </a:rPr>
              <a:t>Next Season: </a:t>
            </a:r>
            <a:r>
              <a:rPr lang="en-US" sz="3600" b="1" kern="0" dirty="0">
                <a:solidFill>
                  <a:srgbClr val="993300"/>
                </a:solidFill>
                <a:latin typeface="Arial" panose="020B0604020202020204" pitchFamily="34" charset="0"/>
                <a:cs typeface="Arial" panose="020B0604020202020204" pitchFamily="34" charset="0"/>
              </a:rPr>
              <a:t>NFL </a:t>
            </a:r>
          </a:p>
          <a:p>
            <a:r>
              <a:rPr lang="en-US" sz="3600" b="1" kern="0" dirty="0">
                <a:solidFill>
                  <a:srgbClr val="993300"/>
                </a:solidFill>
                <a:latin typeface="Arial" panose="020B0604020202020204" pitchFamily="34" charset="0"/>
                <a:cs typeface="Arial" panose="020B0604020202020204" pitchFamily="34" charset="0"/>
              </a:rPr>
              <a:t>                          </a:t>
            </a:r>
            <a:r>
              <a:rPr lang="en-US" sz="3600" b="1" kern="0" dirty="0">
                <a:solidFill>
                  <a:srgbClr val="993300"/>
                </a:solidFill>
                <a:latin typeface="Algerian" panose="04020705040A02060702" pitchFamily="82" charset="0"/>
              </a:rPr>
              <a:t> </a:t>
            </a:r>
            <a:r>
              <a:rPr lang="en-US" sz="3600" i="1" u="sng" kern="0" dirty="0">
                <a:solidFill>
                  <a:srgbClr val="7030A0"/>
                </a:solidFill>
                <a:latin typeface="Arial" panose="020B0604020202020204" pitchFamily="34" charset="0"/>
                <a:cs typeface="Arial" panose="020B0604020202020204" pitchFamily="34" charset="0"/>
              </a:rPr>
              <a:t>Infinite Game</a:t>
            </a:r>
            <a:r>
              <a:rPr lang="en-US" sz="3600" b="1" kern="0" dirty="0">
                <a:solidFill>
                  <a:srgbClr val="7030A0"/>
                </a:solidFill>
                <a:latin typeface="Arial" panose="020B0604020202020204" pitchFamily="34" charset="0"/>
                <a:cs typeface="Arial" panose="020B0604020202020204" pitchFamily="34" charset="0"/>
              </a:rPr>
              <a:t> </a:t>
            </a:r>
          </a:p>
        </p:txBody>
      </p:sp>
      <p:pic>
        <p:nvPicPr>
          <p:cNvPr id="16" name="Picture 15">
            <a:extLst>
              <a:ext uri="{FF2B5EF4-FFF2-40B4-BE49-F238E27FC236}">
                <a16:creationId xmlns:a16="http://schemas.microsoft.com/office/drawing/2014/main" id="{3A2BA359-4485-D2EC-CFB9-779BF65D2E1B}"/>
              </a:ext>
            </a:extLst>
          </p:cNvPr>
          <p:cNvPicPr>
            <a:picLocks noChangeAspect="1"/>
          </p:cNvPicPr>
          <p:nvPr/>
        </p:nvPicPr>
        <p:blipFill>
          <a:blip r:embed="rId4"/>
          <a:stretch>
            <a:fillRect/>
          </a:stretch>
        </p:blipFill>
        <p:spPr>
          <a:xfrm>
            <a:off x="3077790" y="2302733"/>
            <a:ext cx="8460759" cy="411079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2" name="Picture 2" descr="Image result for nyc images">
            <a:extLst>
              <a:ext uri="{FF2B5EF4-FFF2-40B4-BE49-F238E27FC236}">
                <a16:creationId xmlns:a16="http://schemas.microsoft.com/office/drawing/2014/main" id="{72DCAFE7-EB9E-D97B-78E4-3BB7C94903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8546"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A6AB936-D99F-320C-BAD4-1841E8A90EF2}"/>
              </a:ext>
            </a:extLst>
          </p:cNvPr>
          <p:cNvSpPr txBox="1"/>
          <p:nvPr/>
        </p:nvSpPr>
        <p:spPr>
          <a:xfrm>
            <a:off x="10060371" y="16961"/>
            <a:ext cx="6102220" cy="338554"/>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                       NYC</a:t>
            </a:r>
          </a:p>
        </p:txBody>
      </p:sp>
      <p:pic>
        <p:nvPicPr>
          <p:cNvPr id="4" name="Picture 3">
            <a:extLst>
              <a:ext uri="{FF2B5EF4-FFF2-40B4-BE49-F238E27FC236}">
                <a16:creationId xmlns:a16="http://schemas.microsoft.com/office/drawing/2014/main" id="{C5E04003-9DDC-74F7-CE1A-11C5F3907B4F}"/>
              </a:ext>
            </a:extLst>
          </p:cNvPr>
          <p:cNvPicPr>
            <a:picLocks noChangeAspect="1"/>
          </p:cNvPicPr>
          <p:nvPr/>
        </p:nvPicPr>
        <p:blipFill>
          <a:blip r:embed="rId5"/>
          <a:stretch>
            <a:fillRect/>
          </a:stretch>
        </p:blipFill>
        <p:spPr>
          <a:xfrm>
            <a:off x="10034967" y="38518"/>
            <a:ext cx="1253143" cy="284805"/>
          </a:xfrm>
          <a:prstGeom prst="rect">
            <a:avLst/>
          </a:prstGeom>
        </p:spPr>
      </p:pic>
      <p:pic>
        <p:nvPicPr>
          <p:cNvPr id="8" name="Picture 7">
            <a:extLst>
              <a:ext uri="{FF2B5EF4-FFF2-40B4-BE49-F238E27FC236}">
                <a16:creationId xmlns:a16="http://schemas.microsoft.com/office/drawing/2014/main" id="{DAB8001D-430B-C822-0F1C-D329F269351F}"/>
              </a:ext>
            </a:extLst>
          </p:cNvPr>
          <p:cNvPicPr>
            <a:picLocks noChangeAspect="1"/>
          </p:cNvPicPr>
          <p:nvPr/>
        </p:nvPicPr>
        <p:blipFill>
          <a:blip r:embed="rId6"/>
          <a:stretch>
            <a:fillRect/>
          </a:stretch>
        </p:blipFill>
        <p:spPr>
          <a:xfrm rot="20423067">
            <a:off x="8102790" y="4451683"/>
            <a:ext cx="897460" cy="690484"/>
          </a:xfrm>
          <a:prstGeom prst="ellipse">
            <a:avLst/>
          </a:prstGeom>
          <a:ln>
            <a:noFill/>
          </a:ln>
          <a:effectLst>
            <a:softEdge rad="112500"/>
          </a:effectLst>
        </p:spPr>
      </p:pic>
      <p:pic>
        <p:nvPicPr>
          <p:cNvPr id="9" name="Picture 8">
            <a:extLst>
              <a:ext uri="{FF2B5EF4-FFF2-40B4-BE49-F238E27FC236}">
                <a16:creationId xmlns:a16="http://schemas.microsoft.com/office/drawing/2014/main" id="{0985E011-FCE0-29DF-B071-BA453F423F9D}"/>
              </a:ext>
            </a:extLst>
          </p:cNvPr>
          <p:cNvPicPr>
            <a:picLocks noChangeAspect="1"/>
          </p:cNvPicPr>
          <p:nvPr/>
        </p:nvPicPr>
        <p:blipFill>
          <a:blip r:embed="rId7"/>
          <a:stretch>
            <a:fillRect/>
          </a:stretch>
        </p:blipFill>
        <p:spPr>
          <a:xfrm>
            <a:off x="-58791" y="-45039"/>
            <a:ext cx="1888522" cy="1567677"/>
          </a:xfrm>
          <a:prstGeom prst="ellipse">
            <a:avLst/>
          </a:prstGeom>
          <a:ln>
            <a:noFill/>
          </a:ln>
          <a:effectLst>
            <a:softEdge rad="112500"/>
          </a:effectLst>
        </p:spPr>
      </p:pic>
      <p:sp>
        <p:nvSpPr>
          <p:cNvPr id="15" name="Flowchart: Sequential Access Storage 14">
            <a:extLst>
              <a:ext uri="{FF2B5EF4-FFF2-40B4-BE49-F238E27FC236}">
                <a16:creationId xmlns:a16="http://schemas.microsoft.com/office/drawing/2014/main" id="{361FB7BF-A86F-DE53-01C6-178B3B6B511F}"/>
              </a:ext>
            </a:extLst>
          </p:cNvPr>
          <p:cNvSpPr/>
          <p:nvPr/>
        </p:nvSpPr>
        <p:spPr>
          <a:xfrm>
            <a:off x="938138" y="2911327"/>
            <a:ext cx="1959311" cy="1363735"/>
          </a:xfrm>
          <a:prstGeom prst="flowChartMagneticTape">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400" dirty="0">
              <a:solidFill>
                <a:srgbClr val="993300"/>
              </a:solidFill>
            </a:endParaRPr>
          </a:p>
        </p:txBody>
      </p:sp>
      <p:sp>
        <p:nvSpPr>
          <p:cNvPr id="17" name="Flowchart: Sequential Access Storage 16">
            <a:extLst>
              <a:ext uri="{FF2B5EF4-FFF2-40B4-BE49-F238E27FC236}">
                <a16:creationId xmlns:a16="http://schemas.microsoft.com/office/drawing/2014/main" id="{198A8151-A954-B6CA-09E5-0AA6696330E3}"/>
              </a:ext>
            </a:extLst>
          </p:cNvPr>
          <p:cNvSpPr/>
          <p:nvPr/>
        </p:nvSpPr>
        <p:spPr>
          <a:xfrm>
            <a:off x="938137" y="4521416"/>
            <a:ext cx="1959311" cy="1363735"/>
          </a:xfrm>
          <a:prstGeom prst="flowChartMagneticTape">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400" dirty="0">
              <a:solidFill>
                <a:srgbClr val="993300"/>
              </a:solidFill>
            </a:endParaRPr>
          </a:p>
        </p:txBody>
      </p:sp>
      <p:pic>
        <p:nvPicPr>
          <p:cNvPr id="20" name="Picture 19">
            <a:extLst>
              <a:ext uri="{FF2B5EF4-FFF2-40B4-BE49-F238E27FC236}">
                <a16:creationId xmlns:a16="http://schemas.microsoft.com/office/drawing/2014/main" id="{E7ADFDF4-6B9B-7C19-DD60-3EB45EA029C9}"/>
              </a:ext>
            </a:extLst>
          </p:cNvPr>
          <p:cNvPicPr>
            <a:picLocks noChangeAspect="1"/>
          </p:cNvPicPr>
          <p:nvPr/>
        </p:nvPicPr>
        <p:blipFill>
          <a:blip r:embed="rId8"/>
          <a:stretch>
            <a:fillRect/>
          </a:stretch>
        </p:blipFill>
        <p:spPr>
          <a:xfrm>
            <a:off x="1613251" y="4759073"/>
            <a:ext cx="815411" cy="96782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Picture 9" descr="A group of cartoon characters&#10;&#10;Description automatically generated">
            <a:extLst>
              <a:ext uri="{FF2B5EF4-FFF2-40B4-BE49-F238E27FC236}">
                <a16:creationId xmlns:a16="http://schemas.microsoft.com/office/drawing/2014/main" id="{04D210A0-2854-4194-FF77-CCD97BC3F6A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87221" y="3110143"/>
            <a:ext cx="1154883" cy="96782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1853601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09F68-2C27-4836-18F6-D384B5800A8E}"/>
            </a:ext>
          </a:extLst>
        </p:cNvPr>
        <p:cNvGrpSpPr/>
        <p:nvPr/>
      </p:nvGrpSpPr>
      <p:grpSpPr>
        <a:xfrm>
          <a:off x="0" y="0"/>
          <a:ext cx="0" cy="0"/>
          <a:chOff x="0" y="0"/>
          <a:chExt cx="0" cy="0"/>
        </a:xfrm>
      </p:grpSpPr>
      <p:pic>
        <p:nvPicPr>
          <p:cNvPr id="2" name="Picture 1" descr="Several footballs floating in the air">
            <a:extLst>
              <a:ext uri="{FF2B5EF4-FFF2-40B4-BE49-F238E27FC236}">
                <a16:creationId xmlns:a16="http://schemas.microsoft.com/office/drawing/2014/main" id="{EEA3C270-596B-150D-7E8A-7FF3AC7728A0}"/>
              </a:ext>
            </a:extLst>
          </p:cNvPr>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891649" y="1271880"/>
            <a:ext cx="5801894" cy="5672963"/>
          </a:xfrm>
          <a:prstGeom prst="ellipse">
            <a:avLst/>
          </a:prstGeom>
          <a:ln>
            <a:noFill/>
          </a:ln>
          <a:effectLst>
            <a:softEdge rad="112500"/>
          </a:effectLst>
        </p:spPr>
      </p:pic>
      <p:pic>
        <p:nvPicPr>
          <p:cNvPr id="2050" name="Picture 2" descr="Image result for nyc images">
            <a:extLst>
              <a:ext uri="{FF2B5EF4-FFF2-40B4-BE49-F238E27FC236}">
                <a16:creationId xmlns:a16="http://schemas.microsoft.com/office/drawing/2014/main" id="{BFE6BCAA-3444-D828-F513-F6BE662026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28546"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1B4634B-8255-942A-6E3A-1E6BF478C081}"/>
              </a:ext>
            </a:extLst>
          </p:cNvPr>
          <p:cNvSpPr txBox="1"/>
          <p:nvPr/>
        </p:nvSpPr>
        <p:spPr>
          <a:xfrm>
            <a:off x="10039351" y="132572"/>
            <a:ext cx="6102220" cy="338554"/>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RTE SUMMIT  NYC</a:t>
            </a:r>
          </a:p>
        </p:txBody>
      </p:sp>
      <p:sp>
        <p:nvSpPr>
          <p:cNvPr id="7" name="TextBox 6">
            <a:extLst>
              <a:ext uri="{FF2B5EF4-FFF2-40B4-BE49-F238E27FC236}">
                <a16:creationId xmlns:a16="http://schemas.microsoft.com/office/drawing/2014/main" id="{B1129178-36F9-D643-9B02-53203865C940}"/>
              </a:ext>
            </a:extLst>
          </p:cNvPr>
          <p:cNvSpPr txBox="1"/>
          <p:nvPr/>
        </p:nvSpPr>
        <p:spPr>
          <a:xfrm>
            <a:off x="2253066" y="169765"/>
            <a:ext cx="8434875" cy="646331"/>
          </a:xfrm>
          <a:prstGeom prst="rect">
            <a:avLst/>
          </a:prstGeom>
          <a:noFill/>
        </p:spPr>
        <p:txBody>
          <a:bodyPr wrap="square">
            <a:spAutoFit/>
          </a:bodyPr>
          <a:lstStyle/>
          <a:p>
            <a:r>
              <a:rPr lang="en-US" sz="3600" b="1" i="1" kern="0" dirty="0">
                <a:solidFill>
                  <a:srgbClr val="993300"/>
                </a:solidFill>
                <a:latin typeface="Arial" panose="020B0604020202020204" pitchFamily="34" charset="0"/>
                <a:cs typeface="Arial" panose="020B0604020202020204" pitchFamily="34" charset="0"/>
              </a:rPr>
              <a:t>High-Impact </a:t>
            </a:r>
            <a:r>
              <a:rPr lang="en-US" sz="3600" b="1" kern="0" dirty="0">
                <a:solidFill>
                  <a:srgbClr val="993300"/>
                </a:solidFill>
                <a:latin typeface="Arial" panose="020B0604020202020204" pitchFamily="34" charset="0"/>
                <a:cs typeface="Arial" panose="020B0604020202020204" pitchFamily="34" charset="0"/>
              </a:rPr>
              <a:t>MAGLEV </a:t>
            </a:r>
            <a:r>
              <a:rPr lang="en-US" sz="3600" b="1" i="1" kern="0" dirty="0">
                <a:solidFill>
                  <a:srgbClr val="993300"/>
                </a:solidFill>
                <a:latin typeface="Arial" panose="020B0604020202020204" pitchFamily="34" charset="0"/>
                <a:cs typeface="Arial" panose="020B0604020202020204" pitchFamily="34" charset="0"/>
              </a:rPr>
              <a:t>Train</a:t>
            </a:r>
            <a:endParaRPr lang="en-US" sz="3600" b="1" i="1" kern="0" dirty="0">
              <a:solidFill>
                <a:srgbClr val="CC0099"/>
              </a:solidFill>
              <a:latin typeface="Arial" panose="020B0604020202020204" pitchFamily="34" charset="0"/>
              <a:cs typeface="Arial" panose="020B0604020202020204" pitchFamily="34" charset="0"/>
            </a:endParaRPr>
          </a:p>
        </p:txBody>
      </p:sp>
      <p:pic>
        <p:nvPicPr>
          <p:cNvPr id="24" name="Picture 2" descr="Image result for nyc images">
            <a:extLst>
              <a:ext uri="{FF2B5EF4-FFF2-40B4-BE49-F238E27FC236}">
                <a16:creationId xmlns:a16="http://schemas.microsoft.com/office/drawing/2014/main" id="{4E4F60DD-C552-12B8-8E0D-64E1DB05A2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28546"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4F897D32-0A50-8649-1F35-1CDF03CCE4FA}"/>
              </a:ext>
            </a:extLst>
          </p:cNvPr>
          <p:cNvSpPr txBox="1"/>
          <p:nvPr/>
        </p:nvSpPr>
        <p:spPr>
          <a:xfrm>
            <a:off x="10060371" y="16961"/>
            <a:ext cx="6102220" cy="338554"/>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                       NYC</a:t>
            </a:r>
          </a:p>
        </p:txBody>
      </p:sp>
      <p:pic>
        <p:nvPicPr>
          <p:cNvPr id="26" name="Picture 25">
            <a:extLst>
              <a:ext uri="{FF2B5EF4-FFF2-40B4-BE49-F238E27FC236}">
                <a16:creationId xmlns:a16="http://schemas.microsoft.com/office/drawing/2014/main" id="{5EE43F41-CD89-4F7F-5334-58BB300BD036}"/>
              </a:ext>
            </a:extLst>
          </p:cNvPr>
          <p:cNvPicPr>
            <a:picLocks noChangeAspect="1"/>
          </p:cNvPicPr>
          <p:nvPr/>
        </p:nvPicPr>
        <p:blipFill>
          <a:blip r:embed="rId5"/>
          <a:stretch>
            <a:fillRect/>
          </a:stretch>
        </p:blipFill>
        <p:spPr>
          <a:xfrm>
            <a:off x="10034967" y="38518"/>
            <a:ext cx="1253143" cy="284805"/>
          </a:xfrm>
          <a:prstGeom prst="rect">
            <a:avLst/>
          </a:prstGeom>
        </p:spPr>
      </p:pic>
      <p:sp>
        <p:nvSpPr>
          <p:cNvPr id="28" name="TextBox 27">
            <a:extLst>
              <a:ext uri="{FF2B5EF4-FFF2-40B4-BE49-F238E27FC236}">
                <a16:creationId xmlns:a16="http://schemas.microsoft.com/office/drawing/2014/main" id="{FE1164E8-0A7B-5E66-4585-DD127B900A19}"/>
              </a:ext>
            </a:extLst>
          </p:cNvPr>
          <p:cNvSpPr txBox="1"/>
          <p:nvPr/>
        </p:nvSpPr>
        <p:spPr>
          <a:xfrm>
            <a:off x="6341688" y="6412287"/>
            <a:ext cx="8213834" cy="369332"/>
          </a:xfrm>
          <a:prstGeom prst="rect">
            <a:avLst/>
          </a:prstGeom>
          <a:noFill/>
        </p:spPr>
        <p:txBody>
          <a:bodyPr wrap="square">
            <a:spAutoFit/>
          </a:bodyPr>
          <a:lstStyle/>
          <a:p>
            <a:r>
              <a:rPr lang="en-US" dirty="0">
                <a:solidFill>
                  <a:srgbClr val="7030A0"/>
                </a:solidFill>
                <a:latin typeface="Baguet Script" panose="00000500000000000000" pitchFamily="2" charset="0"/>
              </a:rPr>
              <a:t>*</a:t>
            </a:r>
            <a:r>
              <a:rPr lang="en-US" i="1" dirty="0">
                <a:solidFill>
                  <a:srgbClr val="7030A0"/>
                </a:solidFill>
                <a:latin typeface="Baguet Script" panose="00000500000000000000" pitchFamily="2" charset="0"/>
              </a:rPr>
              <a:t> </a:t>
            </a:r>
            <a:r>
              <a:rPr lang="en-US" i="1" dirty="0">
                <a:solidFill>
                  <a:srgbClr val="7030A0"/>
                </a:solidFill>
                <a:latin typeface="Arial" panose="020B0604020202020204" pitchFamily="34" charset="0"/>
                <a:cs typeface="Arial" panose="020B0604020202020204" pitchFamily="34" charset="0"/>
              </a:rPr>
              <a:t>Inspired by </a:t>
            </a:r>
            <a:r>
              <a:rPr lang="da-DK" b="1" i="1" dirty="0">
                <a:solidFill>
                  <a:srgbClr val="7030A0"/>
                </a:solidFill>
                <a:latin typeface="Arial" panose="020B0604020202020204" pitchFamily="34" charset="0"/>
                <a:cs typeface="Arial" panose="020B0604020202020204" pitchFamily="34" charset="0"/>
              </a:rPr>
              <a:t>Drexler-Sibbet </a:t>
            </a:r>
            <a:r>
              <a:rPr lang="da-DK" i="1" dirty="0">
                <a:solidFill>
                  <a:srgbClr val="7030A0"/>
                </a:solidFill>
                <a:latin typeface="Arial" panose="020B0604020202020204" pitchFamily="34" charset="0"/>
                <a:cs typeface="Arial" panose="020B0604020202020204" pitchFamily="34" charset="0"/>
              </a:rPr>
              <a:t>High Performing Teams </a:t>
            </a:r>
            <a:endParaRPr lang="en-US" sz="1800" i="1" dirty="0">
              <a:solidFill>
                <a:srgbClr val="7030A0"/>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2CF68199-E9E4-B11F-D126-37A55B4A2853}"/>
              </a:ext>
            </a:extLst>
          </p:cNvPr>
          <p:cNvPicPr>
            <a:picLocks noChangeAspect="1"/>
          </p:cNvPicPr>
          <p:nvPr/>
        </p:nvPicPr>
        <p:blipFill>
          <a:blip r:embed="rId6"/>
          <a:stretch>
            <a:fillRect/>
          </a:stretch>
        </p:blipFill>
        <p:spPr>
          <a:xfrm>
            <a:off x="2172658" y="3268390"/>
            <a:ext cx="5157146" cy="330872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extBox 2">
            <a:extLst>
              <a:ext uri="{FF2B5EF4-FFF2-40B4-BE49-F238E27FC236}">
                <a16:creationId xmlns:a16="http://schemas.microsoft.com/office/drawing/2014/main" id="{367329E9-3DCE-D6A5-420C-F4D909707862}"/>
              </a:ext>
            </a:extLst>
          </p:cNvPr>
          <p:cNvSpPr txBox="1"/>
          <p:nvPr/>
        </p:nvSpPr>
        <p:spPr>
          <a:xfrm>
            <a:off x="7806900" y="3857742"/>
            <a:ext cx="10017064" cy="2554545"/>
          </a:xfrm>
          <a:prstGeom prst="rect">
            <a:avLst/>
          </a:prstGeom>
          <a:noFill/>
        </p:spPr>
        <p:txBody>
          <a:bodyPr wrap="square">
            <a:spAutoFit/>
          </a:bodyPr>
          <a:lstStyle/>
          <a:p>
            <a:pPr marL="285750" indent="-285750">
              <a:buFont typeface="Arial" panose="020B0604020202020204" pitchFamily="34" charset="0"/>
              <a:buChar char="•"/>
            </a:pPr>
            <a:r>
              <a:rPr lang="en-US" sz="2000" i="1" kern="0" dirty="0">
                <a:solidFill>
                  <a:srgbClr val="0000FF"/>
                </a:solidFill>
                <a:latin typeface="Arial" panose="020B0604020202020204" pitchFamily="34" charset="0"/>
                <a:cs typeface="Arial" panose="020B0604020202020204" pitchFamily="34" charset="0"/>
              </a:rPr>
              <a:t>Game-Changing Products</a:t>
            </a:r>
          </a:p>
          <a:p>
            <a:endParaRPr lang="en-US" sz="2000" i="1" kern="0" dirty="0">
              <a:solidFill>
                <a:srgbClr val="0000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i="1" kern="0" dirty="0">
                <a:solidFill>
                  <a:srgbClr val="0000FF"/>
                </a:solidFill>
                <a:latin typeface="Arial" panose="020B0604020202020204" pitchFamily="34" charset="0"/>
                <a:cs typeface="Arial" panose="020B0604020202020204" pitchFamily="34" charset="0"/>
              </a:rPr>
              <a:t>Multiple Global Markets</a:t>
            </a:r>
          </a:p>
          <a:p>
            <a:pPr marL="285750" indent="-285750">
              <a:buFont typeface="Arial" panose="020B0604020202020204" pitchFamily="34" charset="0"/>
              <a:buChar char="•"/>
            </a:pPr>
            <a:endParaRPr lang="en-US" sz="2000" i="1" kern="0" dirty="0">
              <a:solidFill>
                <a:srgbClr val="0000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CA" sz="2000" i="1" kern="0" dirty="0">
                <a:solidFill>
                  <a:srgbClr val="0000FF"/>
                </a:solidFill>
                <a:latin typeface="Arial" panose="020B0604020202020204" pitchFamily="34" charset="0"/>
                <a:cs typeface="Arial" panose="020B0604020202020204" pitchFamily="34" charset="0"/>
              </a:rPr>
              <a:t>Re-inventing Industry Trends</a:t>
            </a:r>
          </a:p>
          <a:p>
            <a:pPr marL="285750" indent="-285750">
              <a:buFont typeface="Arial" panose="020B0604020202020204" pitchFamily="34" charset="0"/>
              <a:buChar char="•"/>
            </a:pPr>
            <a:endParaRPr lang="en-CA" sz="2000" i="1" kern="0" dirty="0">
              <a:solidFill>
                <a:srgbClr val="0070C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CA" sz="2000" i="1" kern="0" dirty="0">
              <a:solidFill>
                <a:srgbClr val="0070C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CA" sz="2000" i="1" kern="0" dirty="0">
              <a:solidFill>
                <a:srgbClr val="0000FF"/>
              </a:solidFill>
              <a:latin typeface="Arial" panose="020B0604020202020204" pitchFamily="34" charset="0"/>
              <a:cs typeface="Arial" panose="020B0604020202020204" pitchFamily="34" charset="0"/>
            </a:endParaRPr>
          </a:p>
        </p:txBody>
      </p:sp>
      <p:pic>
        <p:nvPicPr>
          <p:cNvPr id="9" name="Picture 8" descr="A group of people in a classroom&#10;&#10;Description automatically generated">
            <a:extLst>
              <a:ext uri="{FF2B5EF4-FFF2-40B4-BE49-F238E27FC236}">
                <a16:creationId xmlns:a16="http://schemas.microsoft.com/office/drawing/2014/main" id="{70433B6F-9748-E489-DBF5-EBC87EE2C12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35242" y="1170328"/>
            <a:ext cx="8213834" cy="202029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26535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nyc images">
            <a:extLst>
              <a:ext uri="{FF2B5EF4-FFF2-40B4-BE49-F238E27FC236}">
                <a16:creationId xmlns:a16="http://schemas.microsoft.com/office/drawing/2014/main" id="{EF3F8F78-8629-4DDC-9E7A-1554D41931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8546"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9C57FB4-1924-1165-ECB3-A9D438EF9CEB}"/>
              </a:ext>
            </a:extLst>
          </p:cNvPr>
          <p:cNvSpPr txBox="1"/>
          <p:nvPr/>
        </p:nvSpPr>
        <p:spPr>
          <a:xfrm>
            <a:off x="10060371" y="16961"/>
            <a:ext cx="6102220" cy="338554"/>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                       NYC</a:t>
            </a:r>
          </a:p>
        </p:txBody>
      </p:sp>
      <p:pic>
        <p:nvPicPr>
          <p:cNvPr id="15" name="Picture 14">
            <a:extLst>
              <a:ext uri="{FF2B5EF4-FFF2-40B4-BE49-F238E27FC236}">
                <a16:creationId xmlns:a16="http://schemas.microsoft.com/office/drawing/2014/main" id="{05A8D05F-DB24-9123-2BEE-5E7C1FE1998D}"/>
              </a:ext>
            </a:extLst>
          </p:cNvPr>
          <p:cNvPicPr>
            <a:picLocks noChangeAspect="1"/>
          </p:cNvPicPr>
          <p:nvPr/>
        </p:nvPicPr>
        <p:blipFill>
          <a:blip r:embed="rId4"/>
          <a:stretch>
            <a:fillRect/>
          </a:stretch>
        </p:blipFill>
        <p:spPr>
          <a:xfrm>
            <a:off x="10034967" y="38518"/>
            <a:ext cx="1253143" cy="284805"/>
          </a:xfrm>
          <a:prstGeom prst="rect">
            <a:avLst/>
          </a:prstGeom>
        </p:spPr>
      </p:pic>
      <p:pic>
        <p:nvPicPr>
          <p:cNvPr id="1026" name="Picture 2" descr="Top 60 Baseball Font Stock Photos, Pictures, and Images - iStock">
            <a:extLst>
              <a:ext uri="{FF2B5EF4-FFF2-40B4-BE49-F238E27FC236}">
                <a16:creationId xmlns:a16="http://schemas.microsoft.com/office/drawing/2014/main" id="{79A75A99-1E35-9248-8208-C926C800D0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1786" y="514350"/>
            <a:ext cx="4381500" cy="58293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8307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age result for Mini NFL Football Ball">
            <a:extLst>
              <a:ext uri="{FF2B5EF4-FFF2-40B4-BE49-F238E27FC236}">
                <a16:creationId xmlns:a16="http://schemas.microsoft.com/office/drawing/2014/main" id="{920088D1-903A-D8B1-9ED5-876EEAFCD59F}"/>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3518431" y="151848"/>
            <a:ext cx="5015284" cy="670615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6" descr="A qr code on a cell phone&#10;&#10;Description automatically generated">
            <a:extLst>
              <a:ext uri="{FF2B5EF4-FFF2-40B4-BE49-F238E27FC236}">
                <a16:creationId xmlns:a16="http://schemas.microsoft.com/office/drawing/2014/main" id="{AFA6C19F-09AC-3CD8-BA2F-9E46AE414F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2856" y="1784485"/>
            <a:ext cx="2818945" cy="4114800"/>
          </a:xfrm>
          <a:prstGeom prst="rect">
            <a:avLst/>
          </a:prstGeom>
          <a:ln>
            <a:noFill/>
          </a:ln>
          <a:effectLst>
            <a:softEdge rad="112500"/>
          </a:effectLst>
        </p:spPr>
      </p:pic>
      <p:pic>
        <p:nvPicPr>
          <p:cNvPr id="2050" name="Picture 2" descr="Image result for nyc images">
            <a:extLst>
              <a:ext uri="{FF2B5EF4-FFF2-40B4-BE49-F238E27FC236}">
                <a16:creationId xmlns:a16="http://schemas.microsoft.com/office/drawing/2014/main" id="{EF3F8F78-8629-4DDC-9E7A-1554D41931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00552"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9C57FB4-1924-1165-ECB3-A9D438EF9CEB}"/>
              </a:ext>
            </a:extLst>
          </p:cNvPr>
          <p:cNvSpPr txBox="1"/>
          <p:nvPr/>
        </p:nvSpPr>
        <p:spPr>
          <a:xfrm>
            <a:off x="10021081" y="67255"/>
            <a:ext cx="6102220" cy="584775"/>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RTE SUMMIT  2024</a:t>
            </a:r>
          </a:p>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       NYC</a:t>
            </a:r>
            <a:r>
              <a:rPr lang="en-US" sz="1600" kern="0" dirty="0">
                <a:solidFill>
                  <a:schemeClr val="bg2"/>
                </a:solidFill>
                <a:latin typeface="ADLaM Display" panose="020F0502020204030204" pitchFamily="2" charset="0"/>
                <a:ea typeface="ADLaM Display" panose="020F0502020204030204" pitchFamily="2" charset="0"/>
                <a:cs typeface="ADLaM Display" panose="020F0502020204030204" pitchFamily="2" charset="0"/>
              </a:rPr>
              <a:t> </a:t>
            </a:r>
            <a:endParaRPr lang="en-CA" sz="1600" dirty="0">
              <a:solidFill>
                <a:schemeClr val="bg2"/>
              </a:solidFill>
              <a:latin typeface="ADLaM Display" panose="020F0502020204030204" pitchFamily="2" charset="0"/>
              <a:ea typeface="ADLaM Display" panose="020F0502020204030204" pitchFamily="2" charset="0"/>
              <a:cs typeface="ADLaM Display" panose="020F0502020204030204" pitchFamily="2" charset="0"/>
            </a:endParaRPr>
          </a:p>
        </p:txBody>
      </p:sp>
      <p:sp>
        <p:nvSpPr>
          <p:cNvPr id="9" name="TextBox 8">
            <a:extLst>
              <a:ext uri="{FF2B5EF4-FFF2-40B4-BE49-F238E27FC236}">
                <a16:creationId xmlns:a16="http://schemas.microsoft.com/office/drawing/2014/main" id="{B19F673A-A975-7DBE-5CBF-FCEF15919D28}"/>
              </a:ext>
            </a:extLst>
          </p:cNvPr>
          <p:cNvSpPr txBox="1"/>
          <p:nvPr/>
        </p:nvSpPr>
        <p:spPr>
          <a:xfrm>
            <a:off x="4728545" y="5965106"/>
            <a:ext cx="8062912" cy="707886"/>
          </a:xfrm>
          <a:prstGeom prst="rect">
            <a:avLst/>
          </a:prstGeom>
          <a:noFill/>
        </p:spPr>
        <p:txBody>
          <a:bodyPr wrap="square">
            <a:spAutoFit/>
          </a:bodyPr>
          <a:lstStyle/>
          <a:p>
            <a:r>
              <a:rPr lang="en-US" sz="4000" b="1" i="1" dirty="0">
                <a:solidFill>
                  <a:srgbClr val="993300"/>
                </a:solidFill>
                <a:latin typeface="Arial" panose="020B0604020202020204" pitchFamily="34" charset="0"/>
                <a:cs typeface="Arial" panose="020B0604020202020204" pitchFamily="34" charset="0"/>
              </a:rPr>
              <a:t>Thank You</a:t>
            </a:r>
          </a:p>
        </p:txBody>
      </p:sp>
      <p:pic>
        <p:nvPicPr>
          <p:cNvPr id="2" name="Picture 2" descr="Image result for nyc images">
            <a:extLst>
              <a:ext uri="{FF2B5EF4-FFF2-40B4-BE49-F238E27FC236}">
                <a16:creationId xmlns:a16="http://schemas.microsoft.com/office/drawing/2014/main" id="{34527832-9716-C181-604D-E08A4947E4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28546"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7A5D1E8-65A6-5960-9BE9-391677AD00E2}"/>
              </a:ext>
            </a:extLst>
          </p:cNvPr>
          <p:cNvSpPr txBox="1"/>
          <p:nvPr/>
        </p:nvSpPr>
        <p:spPr>
          <a:xfrm>
            <a:off x="10060371" y="16961"/>
            <a:ext cx="6102220" cy="338554"/>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                       NYC</a:t>
            </a:r>
          </a:p>
        </p:txBody>
      </p:sp>
      <p:pic>
        <p:nvPicPr>
          <p:cNvPr id="4" name="Picture 3">
            <a:extLst>
              <a:ext uri="{FF2B5EF4-FFF2-40B4-BE49-F238E27FC236}">
                <a16:creationId xmlns:a16="http://schemas.microsoft.com/office/drawing/2014/main" id="{21EC9B96-3C95-D7B0-F365-CD8C98BE9A77}"/>
              </a:ext>
            </a:extLst>
          </p:cNvPr>
          <p:cNvPicPr>
            <a:picLocks noChangeAspect="1"/>
          </p:cNvPicPr>
          <p:nvPr/>
        </p:nvPicPr>
        <p:blipFill>
          <a:blip r:embed="rId6"/>
          <a:stretch>
            <a:fillRect/>
          </a:stretch>
        </p:blipFill>
        <p:spPr>
          <a:xfrm>
            <a:off x="10034967" y="38518"/>
            <a:ext cx="1253143" cy="284805"/>
          </a:xfrm>
          <a:prstGeom prst="rect">
            <a:avLst/>
          </a:prstGeom>
        </p:spPr>
      </p:pic>
      <p:pic>
        <p:nvPicPr>
          <p:cNvPr id="17" name="Picture 16">
            <a:extLst>
              <a:ext uri="{FF2B5EF4-FFF2-40B4-BE49-F238E27FC236}">
                <a16:creationId xmlns:a16="http://schemas.microsoft.com/office/drawing/2014/main" id="{950269D2-BA68-33A0-8332-3B260481AE00}"/>
              </a:ext>
            </a:extLst>
          </p:cNvPr>
          <p:cNvPicPr>
            <a:picLocks noChangeAspect="1"/>
          </p:cNvPicPr>
          <p:nvPr/>
        </p:nvPicPr>
        <p:blipFill>
          <a:blip r:embed="rId7"/>
          <a:stretch>
            <a:fillRect/>
          </a:stretch>
        </p:blipFill>
        <p:spPr>
          <a:xfrm>
            <a:off x="4614994" y="497526"/>
            <a:ext cx="2962012" cy="25115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TextBox 9">
            <a:extLst>
              <a:ext uri="{FF2B5EF4-FFF2-40B4-BE49-F238E27FC236}">
                <a16:creationId xmlns:a16="http://schemas.microsoft.com/office/drawing/2014/main" id="{6A172997-C20C-B927-2E0D-6426A1BC6B98}"/>
              </a:ext>
            </a:extLst>
          </p:cNvPr>
          <p:cNvSpPr txBox="1"/>
          <p:nvPr/>
        </p:nvSpPr>
        <p:spPr>
          <a:xfrm>
            <a:off x="5158395" y="-26609"/>
            <a:ext cx="8213834" cy="461665"/>
          </a:xfrm>
          <a:prstGeom prst="rect">
            <a:avLst/>
          </a:prstGeom>
          <a:noFill/>
        </p:spPr>
        <p:txBody>
          <a:bodyPr wrap="square">
            <a:spAutoFit/>
          </a:bodyPr>
          <a:lstStyle/>
          <a:p>
            <a:r>
              <a:rPr lang="en-CA" sz="2400" b="1" dirty="0">
                <a:solidFill>
                  <a:srgbClr val="0000FF"/>
                </a:solidFill>
                <a:latin typeface="Arial" panose="020B0604020202020204" pitchFamily="34" charset="0"/>
                <a:cs typeface="Arial" panose="020B0604020202020204" pitchFamily="34" charset="0"/>
              </a:rPr>
              <a:t>@LinkedIn</a:t>
            </a:r>
            <a:r>
              <a:rPr lang="en-CA" sz="2400" b="1" dirty="0">
                <a:solidFill>
                  <a:srgbClr val="0000FF"/>
                </a:solidFill>
                <a:latin typeface="Baguet Script" panose="00000500000000000000" pitchFamily="2" charset="0"/>
              </a:rPr>
              <a:t>:</a:t>
            </a:r>
            <a:endParaRPr lang="en-US" sz="2400" b="1" i="1"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721731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nyc images">
            <a:extLst>
              <a:ext uri="{FF2B5EF4-FFF2-40B4-BE49-F238E27FC236}">
                <a16:creationId xmlns:a16="http://schemas.microsoft.com/office/drawing/2014/main" id="{EF3F8F78-8629-4DDC-9E7A-1554D41931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8546"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9C57FB4-1924-1165-ECB3-A9D438EF9CEB}"/>
              </a:ext>
            </a:extLst>
          </p:cNvPr>
          <p:cNvSpPr txBox="1"/>
          <p:nvPr/>
        </p:nvSpPr>
        <p:spPr>
          <a:xfrm>
            <a:off x="10060371" y="16961"/>
            <a:ext cx="6102220" cy="338554"/>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                       NYC</a:t>
            </a:r>
          </a:p>
        </p:txBody>
      </p:sp>
      <p:pic>
        <p:nvPicPr>
          <p:cNvPr id="15" name="Picture 14">
            <a:extLst>
              <a:ext uri="{FF2B5EF4-FFF2-40B4-BE49-F238E27FC236}">
                <a16:creationId xmlns:a16="http://schemas.microsoft.com/office/drawing/2014/main" id="{05A8D05F-DB24-9123-2BEE-5E7C1FE1998D}"/>
              </a:ext>
            </a:extLst>
          </p:cNvPr>
          <p:cNvPicPr>
            <a:picLocks noChangeAspect="1"/>
          </p:cNvPicPr>
          <p:nvPr/>
        </p:nvPicPr>
        <p:blipFill>
          <a:blip r:embed="rId4"/>
          <a:stretch>
            <a:fillRect/>
          </a:stretch>
        </p:blipFill>
        <p:spPr>
          <a:xfrm>
            <a:off x="10034967" y="38518"/>
            <a:ext cx="1253143" cy="284805"/>
          </a:xfrm>
          <a:prstGeom prst="rect">
            <a:avLst/>
          </a:prstGeom>
        </p:spPr>
      </p:pic>
      <p:pic>
        <p:nvPicPr>
          <p:cNvPr id="2052" name="Picture 4" descr="Image result for Mini NFL Football Ball">
            <a:extLst>
              <a:ext uri="{FF2B5EF4-FFF2-40B4-BE49-F238E27FC236}">
                <a16:creationId xmlns:a16="http://schemas.microsoft.com/office/drawing/2014/main" id="{C6707A35-B1A2-0B9F-A2BE-3941A5F10A6E}"/>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2959630" y="151848"/>
            <a:ext cx="5015284" cy="670615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6" name="Picture 8" descr="What is an Appendix Page | How to Write an Appendix Page for Your Book">
            <a:extLst>
              <a:ext uri="{FF2B5EF4-FFF2-40B4-BE49-F238E27FC236}">
                <a16:creationId xmlns:a16="http://schemas.microsoft.com/office/drawing/2014/main" id="{E7D8AD85-E596-F944-834D-B2B0DA3D60EB}"/>
              </a:ext>
            </a:extLst>
          </p:cNvPr>
          <p:cNvPicPr>
            <a:picLocks noChangeAspect="1" noChangeArrowheads="1"/>
          </p:cNvPicPr>
          <p:nvPr/>
        </p:nvPicPr>
        <p:blipFill>
          <a:blip r:embed="rId6">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2777068" y="1515559"/>
            <a:ext cx="5396628" cy="359830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6004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2FE18-76C3-97D6-5AFA-635C2BD20484}"/>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A51D5F28-6302-EDED-4CFF-0FB9E7EB660E}"/>
              </a:ext>
            </a:extLst>
          </p:cNvPr>
          <p:cNvPicPr>
            <a:picLocks noChangeAspect="1"/>
          </p:cNvPicPr>
          <p:nvPr/>
        </p:nvPicPr>
        <p:blipFill>
          <a:blip r:embed="rId3"/>
          <a:stretch>
            <a:fillRect/>
          </a:stretch>
        </p:blipFill>
        <p:spPr>
          <a:xfrm>
            <a:off x="302927" y="67255"/>
            <a:ext cx="1883740" cy="15972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A group of people sitting in chairs with red sticks&#10;&#10;Description automatically generated">
            <a:extLst>
              <a:ext uri="{FF2B5EF4-FFF2-40B4-BE49-F238E27FC236}">
                <a16:creationId xmlns:a16="http://schemas.microsoft.com/office/drawing/2014/main" id="{DBD8B69A-E572-EE8F-689B-9F206EDFD4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18407" y="4414461"/>
            <a:ext cx="2074976" cy="2312256"/>
          </a:xfrm>
          <a:prstGeom prst="round2DiagRect">
            <a:avLst>
              <a:gd name="adj1" fmla="val 16667"/>
              <a:gd name="adj2" fmla="val 50000"/>
            </a:avLst>
          </a:prstGeom>
          <a:ln w="88900" cap="sq">
            <a:solidFill>
              <a:srgbClr val="FFFFFF"/>
            </a:solidFill>
            <a:miter lim="800000"/>
          </a:ln>
          <a:effectLst>
            <a:outerShdw blurRad="254000" algn="tl" rotWithShape="0">
              <a:srgbClr val="000000">
                <a:alpha val="43000"/>
              </a:srgbClr>
            </a:outerShdw>
          </a:effectLst>
        </p:spPr>
      </p:pic>
      <p:pic>
        <p:nvPicPr>
          <p:cNvPr id="11" name="Picture 10" descr="A group of people playing drums&#10;&#10;Description automatically generated">
            <a:extLst>
              <a:ext uri="{FF2B5EF4-FFF2-40B4-BE49-F238E27FC236}">
                <a16:creationId xmlns:a16="http://schemas.microsoft.com/office/drawing/2014/main" id="{402BF371-A05F-1E1B-BC72-F94A0D9909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205676" y="4529020"/>
            <a:ext cx="2511654" cy="188373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5" name="Picture 14" descr="A group of people in a room&#10;&#10;Description automatically generated">
            <a:extLst>
              <a:ext uri="{FF2B5EF4-FFF2-40B4-BE49-F238E27FC236}">
                <a16:creationId xmlns:a16="http://schemas.microsoft.com/office/drawing/2014/main" id="{181D8571-005E-B897-BC33-A48DF4BEA0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24843" y="24497"/>
            <a:ext cx="6574746" cy="20773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Picture 19" descr="A person standing in front of a screen&#10;&#10;Description automatically generated">
            <a:extLst>
              <a:ext uri="{FF2B5EF4-FFF2-40B4-BE49-F238E27FC236}">
                <a16:creationId xmlns:a16="http://schemas.microsoft.com/office/drawing/2014/main" id="{E1755D0F-24AC-676E-8F64-3496B11C8AF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20220" y="2194000"/>
            <a:ext cx="2679032" cy="20092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2" name="Picture 21" descr="A person standing in front of a screen&#10;&#10;Description automatically generated">
            <a:extLst>
              <a:ext uri="{FF2B5EF4-FFF2-40B4-BE49-F238E27FC236}">
                <a16:creationId xmlns:a16="http://schemas.microsoft.com/office/drawing/2014/main" id="{8B562100-A874-580B-8F39-FD9EA32ECE2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400000">
            <a:off x="68930" y="2331949"/>
            <a:ext cx="1909010" cy="143175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24" name="Picture 23" descr="A person taking a selfie&#10;&#10;Description automatically generated">
            <a:extLst>
              <a:ext uri="{FF2B5EF4-FFF2-40B4-BE49-F238E27FC236}">
                <a16:creationId xmlns:a16="http://schemas.microsoft.com/office/drawing/2014/main" id="{2CAD35FF-A558-5276-D7FE-584578F920B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03018" y="4206672"/>
            <a:ext cx="1889487" cy="252004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3" name="Picture 12" descr="A group of women standing in front of a projector screen&#10;&#10;Description automatically generated">
            <a:extLst>
              <a:ext uri="{FF2B5EF4-FFF2-40B4-BE49-F238E27FC236}">
                <a16:creationId xmlns:a16="http://schemas.microsoft.com/office/drawing/2014/main" id="{322CBBA2-8B7A-B82C-A995-F6493739336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00793" y="2233432"/>
            <a:ext cx="6114732" cy="4586049"/>
          </a:xfrm>
          <a:prstGeom prst="snip2DiagRect">
            <a:avLst>
              <a:gd name="adj1" fmla="val 40727"/>
              <a:gd name="adj2" fmla="val 16667"/>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061E5AF0-D354-AC55-397A-9573A17750FA}"/>
              </a:ext>
            </a:extLst>
          </p:cNvPr>
          <p:cNvSpPr txBox="1"/>
          <p:nvPr/>
        </p:nvSpPr>
        <p:spPr>
          <a:xfrm rot="18990066">
            <a:off x="3076072" y="1270414"/>
            <a:ext cx="8205536" cy="523220"/>
          </a:xfrm>
          <a:prstGeom prst="rect">
            <a:avLst/>
          </a:prstGeom>
          <a:noFill/>
        </p:spPr>
        <p:txBody>
          <a:bodyPr wrap="square">
            <a:spAutoFit/>
          </a:bodyPr>
          <a:lstStyle/>
          <a:p>
            <a:r>
              <a:rPr lang="en-US" sz="2800" b="1" i="1" dirty="0">
                <a:solidFill>
                  <a:srgbClr val="FFFF00"/>
                </a:solidFill>
                <a:latin typeface="Arial" panose="020B0604020202020204" pitchFamily="34" charset="0"/>
                <a:cs typeface="Arial" panose="020B0604020202020204" pitchFamily="34" charset="0"/>
              </a:rPr>
              <a:t>A Ball of a Time!</a:t>
            </a:r>
          </a:p>
        </p:txBody>
      </p:sp>
      <p:pic>
        <p:nvPicPr>
          <p:cNvPr id="10" name="Picture 9" descr="A yellow sign with a blue letter&#10;&#10;Description automatically generated">
            <a:extLst>
              <a:ext uri="{FF2B5EF4-FFF2-40B4-BE49-F238E27FC236}">
                <a16:creationId xmlns:a16="http://schemas.microsoft.com/office/drawing/2014/main" id="{C52491EB-3FA5-D168-FA2B-8975F49B4BE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383546" y="5894799"/>
            <a:ext cx="698225" cy="85090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9" name="Picture 8" descr="A person standing in front of a large sign&#10;&#10;Description automatically generated">
            <a:extLst>
              <a:ext uri="{FF2B5EF4-FFF2-40B4-BE49-F238E27FC236}">
                <a16:creationId xmlns:a16="http://schemas.microsoft.com/office/drawing/2014/main" id="{658CE3B9-FFFA-1E8C-6A49-7AF7E85DF66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122493" y="67255"/>
            <a:ext cx="1410344" cy="18807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17" descr="A person in a suit standing in front of a large screen&#10;&#10;Description automatically generated">
            <a:extLst>
              <a:ext uri="{FF2B5EF4-FFF2-40B4-BE49-F238E27FC236}">
                <a16:creationId xmlns:a16="http://schemas.microsoft.com/office/drawing/2014/main" id="{DFAB6DEE-46E4-726A-1155-68C117F996C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5400000">
            <a:off x="10234019" y="2344966"/>
            <a:ext cx="1880458" cy="141034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49953243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descr="Image result for Mini NFL Football Ball">
            <a:extLst>
              <a:ext uri="{FF2B5EF4-FFF2-40B4-BE49-F238E27FC236}">
                <a16:creationId xmlns:a16="http://schemas.microsoft.com/office/drawing/2014/main" id="{A4C9F5B4-EF9A-1078-1745-9EAB91ED072F}"/>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2959630" y="151848"/>
            <a:ext cx="5015284" cy="670615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0" name="Picture 2" descr="Image result for nyc images">
            <a:extLst>
              <a:ext uri="{FF2B5EF4-FFF2-40B4-BE49-F238E27FC236}">
                <a16:creationId xmlns:a16="http://schemas.microsoft.com/office/drawing/2014/main" id="{EF3F8F78-8629-4DDC-9E7A-1554D41931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0552"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9C57FB4-1924-1165-ECB3-A9D438EF9CEB}"/>
              </a:ext>
            </a:extLst>
          </p:cNvPr>
          <p:cNvSpPr txBox="1"/>
          <p:nvPr/>
        </p:nvSpPr>
        <p:spPr>
          <a:xfrm>
            <a:off x="10021081" y="67255"/>
            <a:ext cx="6102220" cy="584775"/>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RTE SUMMIT  2024</a:t>
            </a:r>
          </a:p>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       NYC</a:t>
            </a:r>
            <a:r>
              <a:rPr lang="en-US" sz="1600" kern="0" dirty="0">
                <a:solidFill>
                  <a:schemeClr val="bg2"/>
                </a:solidFill>
                <a:latin typeface="ADLaM Display" panose="020F0502020204030204" pitchFamily="2" charset="0"/>
                <a:ea typeface="ADLaM Display" panose="020F0502020204030204" pitchFamily="2" charset="0"/>
                <a:cs typeface="ADLaM Display" panose="020F0502020204030204" pitchFamily="2" charset="0"/>
              </a:rPr>
              <a:t> </a:t>
            </a:r>
            <a:endParaRPr lang="en-CA" sz="1600" dirty="0">
              <a:solidFill>
                <a:schemeClr val="bg2"/>
              </a:solidFill>
              <a:latin typeface="ADLaM Display" panose="020F0502020204030204" pitchFamily="2" charset="0"/>
              <a:ea typeface="ADLaM Display" panose="020F0502020204030204" pitchFamily="2" charset="0"/>
              <a:cs typeface="ADLaM Display" panose="020F0502020204030204" pitchFamily="2" charset="0"/>
            </a:endParaRPr>
          </a:p>
        </p:txBody>
      </p:sp>
      <p:pic>
        <p:nvPicPr>
          <p:cNvPr id="2" name="Picture 2" descr="Image result for nyc images">
            <a:extLst>
              <a:ext uri="{FF2B5EF4-FFF2-40B4-BE49-F238E27FC236}">
                <a16:creationId xmlns:a16="http://schemas.microsoft.com/office/drawing/2014/main" id="{34527832-9716-C181-604D-E08A4947E4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28546" y="-9335"/>
            <a:ext cx="1888521" cy="128762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7A5D1E8-65A6-5960-9BE9-391677AD00E2}"/>
              </a:ext>
            </a:extLst>
          </p:cNvPr>
          <p:cNvSpPr txBox="1"/>
          <p:nvPr/>
        </p:nvSpPr>
        <p:spPr>
          <a:xfrm>
            <a:off x="10060371" y="16961"/>
            <a:ext cx="6102220" cy="338554"/>
          </a:xfrm>
          <a:prstGeom prst="rect">
            <a:avLst/>
          </a:prstGeom>
          <a:noFill/>
        </p:spPr>
        <p:txBody>
          <a:bodyPr wrap="square">
            <a:spAutoFit/>
          </a:bodyPr>
          <a:lstStyle/>
          <a:p>
            <a:r>
              <a:rPr lang="en-US" sz="1600" kern="0" dirty="0">
                <a:solidFill>
                  <a:schemeClr val="bg2"/>
                </a:solidFill>
                <a:latin typeface="Aharoni" panose="02010803020104030203" pitchFamily="2" charset="-79"/>
                <a:ea typeface="ADLaM Display" panose="020F0502020204030204" pitchFamily="2" charset="0"/>
                <a:cs typeface="Aharoni" panose="02010803020104030203" pitchFamily="2" charset="-79"/>
              </a:rPr>
              <a:t>                       NYC</a:t>
            </a:r>
          </a:p>
        </p:txBody>
      </p:sp>
      <p:pic>
        <p:nvPicPr>
          <p:cNvPr id="4" name="Picture 3">
            <a:extLst>
              <a:ext uri="{FF2B5EF4-FFF2-40B4-BE49-F238E27FC236}">
                <a16:creationId xmlns:a16="http://schemas.microsoft.com/office/drawing/2014/main" id="{21EC9B96-3C95-D7B0-F365-CD8C98BE9A77}"/>
              </a:ext>
            </a:extLst>
          </p:cNvPr>
          <p:cNvPicPr>
            <a:picLocks noChangeAspect="1"/>
          </p:cNvPicPr>
          <p:nvPr/>
        </p:nvPicPr>
        <p:blipFill>
          <a:blip r:embed="rId5"/>
          <a:stretch>
            <a:fillRect/>
          </a:stretch>
        </p:blipFill>
        <p:spPr>
          <a:xfrm>
            <a:off x="10034967" y="38518"/>
            <a:ext cx="1253143" cy="284805"/>
          </a:xfrm>
          <a:prstGeom prst="rect">
            <a:avLst/>
          </a:prstGeom>
        </p:spPr>
      </p:pic>
      <p:sp>
        <p:nvSpPr>
          <p:cNvPr id="10" name="TextBox 9">
            <a:extLst>
              <a:ext uri="{FF2B5EF4-FFF2-40B4-BE49-F238E27FC236}">
                <a16:creationId xmlns:a16="http://schemas.microsoft.com/office/drawing/2014/main" id="{6A172997-C20C-B927-2E0D-6426A1BC6B98}"/>
              </a:ext>
            </a:extLst>
          </p:cNvPr>
          <p:cNvSpPr txBox="1"/>
          <p:nvPr/>
        </p:nvSpPr>
        <p:spPr>
          <a:xfrm>
            <a:off x="1422403" y="3928533"/>
            <a:ext cx="8292229" cy="461665"/>
          </a:xfrm>
          <a:prstGeom prst="rect">
            <a:avLst/>
          </a:prstGeom>
          <a:noFill/>
        </p:spPr>
        <p:txBody>
          <a:bodyPr wrap="square">
            <a:spAutoFit/>
          </a:bodyPr>
          <a:lstStyle/>
          <a:p>
            <a:r>
              <a:rPr lang="en-CA" sz="2400" i="1" dirty="0">
                <a:solidFill>
                  <a:srgbClr val="0000FF"/>
                </a:solidFill>
                <a:latin typeface="Arial" panose="020B0604020202020204" pitchFamily="34" charset="0"/>
                <a:cs typeface="Arial" panose="020B0604020202020204" pitchFamily="34" charset="0"/>
              </a:rPr>
              <a:t> </a:t>
            </a:r>
            <a:r>
              <a:rPr lang="en-US" sz="2400" dirty="0">
                <a:solidFill>
                  <a:srgbClr val="993300"/>
                </a:solidFill>
                <a:hlinkClick r:id="rId6">
                  <a:extLst>
                    <a:ext uri="{A12FA001-AC4F-418D-AE19-62706E023703}">
                      <ahyp:hlinkClr xmlns:ahyp="http://schemas.microsoft.com/office/drawing/2018/hyperlinkcolor" val="tx"/>
                    </a:ext>
                  </a:extLst>
                </a:hlinkClick>
              </a:rPr>
              <a:t>RTE Summit NYC </a:t>
            </a:r>
            <a:r>
              <a:rPr lang="en-US" sz="2400" dirty="0" err="1">
                <a:solidFill>
                  <a:srgbClr val="993300"/>
                </a:solidFill>
                <a:hlinkClick r:id="rId6">
                  <a:extLst>
                    <a:ext uri="{A12FA001-AC4F-418D-AE19-62706E023703}">
                      <ahyp:hlinkClr xmlns:ahyp="http://schemas.microsoft.com/office/drawing/2018/hyperlinkcolor" val="tx"/>
                    </a:ext>
                  </a:extLst>
                </a:hlinkClick>
              </a:rPr>
              <a:t>aftermovie</a:t>
            </a:r>
            <a:r>
              <a:rPr lang="en-US" sz="2400" dirty="0">
                <a:solidFill>
                  <a:srgbClr val="993300"/>
                </a:solidFill>
                <a:hlinkClick r:id="rId6">
                  <a:extLst>
                    <a:ext uri="{A12FA001-AC4F-418D-AE19-62706E023703}">
                      <ahyp:hlinkClr xmlns:ahyp="http://schemas.microsoft.com/office/drawing/2018/hyperlinkcolor" val="tx"/>
                    </a:ext>
                  </a:extLst>
                </a:hlinkClick>
              </a:rPr>
              <a:t> (youtube.com)</a:t>
            </a:r>
            <a:endParaRPr lang="en-US" sz="2400" i="1" dirty="0">
              <a:solidFill>
                <a:srgbClr val="993300"/>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431F4DE7-3999-DF75-7CD9-FBD10879BEE7}"/>
              </a:ext>
            </a:extLst>
          </p:cNvPr>
          <p:cNvSpPr txBox="1"/>
          <p:nvPr/>
        </p:nvSpPr>
        <p:spPr>
          <a:xfrm>
            <a:off x="287868" y="2837934"/>
            <a:ext cx="11999308" cy="461665"/>
          </a:xfrm>
          <a:prstGeom prst="rect">
            <a:avLst/>
          </a:prstGeom>
          <a:noFill/>
        </p:spPr>
        <p:txBody>
          <a:bodyPr wrap="square">
            <a:spAutoFit/>
          </a:bodyPr>
          <a:lstStyle/>
          <a:p>
            <a:r>
              <a:rPr lang="en-CA" sz="2400" i="1" dirty="0">
                <a:solidFill>
                  <a:srgbClr val="0000FF"/>
                </a:solidFill>
                <a:latin typeface="Arial" panose="020B0604020202020204" pitchFamily="34" charset="0"/>
                <a:cs typeface="Arial" panose="020B0604020202020204" pitchFamily="34" charset="0"/>
              </a:rPr>
              <a:t>              </a:t>
            </a:r>
            <a:r>
              <a:rPr lang="en-US" sz="2400" dirty="0">
                <a:solidFill>
                  <a:srgbClr val="993300"/>
                </a:solidFill>
                <a:hlinkClick r:id="rId7">
                  <a:extLst>
                    <a:ext uri="{A12FA001-AC4F-418D-AE19-62706E023703}">
                      <ahyp:hlinkClr xmlns:ahyp="http://schemas.microsoft.com/office/drawing/2018/hyperlinkcolor" val="tx"/>
                    </a:ext>
                  </a:extLst>
                </a:hlinkClick>
              </a:rPr>
              <a:t>The full speaker line-up for the RTE Summit NYC (youtube.com)</a:t>
            </a:r>
            <a:endParaRPr lang="en-CA" sz="2400" dirty="0">
              <a:solidFill>
                <a:srgbClr val="993300"/>
              </a:solidFill>
            </a:endParaRPr>
          </a:p>
        </p:txBody>
      </p:sp>
      <p:pic>
        <p:nvPicPr>
          <p:cNvPr id="4098" name="Picture 2" descr="Explainer video tips for 2012 || Ydraw whiteboard animation">
            <a:extLst>
              <a:ext uri="{FF2B5EF4-FFF2-40B4-BE49-F238E27FC236}">
                <a16:creationId xmlns:a16="http://schemas.microsoft.com/office/drawing/2014/main" id="{42AC211C-1AC6-9906-4AAB-09C0C16B51D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24024" y="11590"/>
            <a:ext cx="2362730" cy="147329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View a video &quot;walk-through&quot; of the Powerpoint (23-minute runtime ...">
            <a:extLst>
              <a:ext uri="{FF2B5EF4-FFF2-40B4-BE49-F238E27FC236}">
                <a16:creationId xmlns:a16="http://schemas.microsoft.com/office/drawing/2014/main" id="{1762627D-9646-62DB-C3C0-3081CA6DBEC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4142" y="2565400"/>
            <a:ext cx="1016000" cy="1016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4" name="Picture 4" descr="View a video &quot;walk-through&quot; of the Powerpoint (23-minute runtime ...">
            <a:extLst>
              <a:ext uri="{FF2B5EF4-FFF2-40B4-BE49-F238E27FC236}">
                <a16:creationId xmlns:a16="http://schemas.microsoft.com/office/drawing/2014/main" id="{C23FE284-156E-721B-4CF6-39192B8B50F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4144" y="3716865"/>
            <a:ext cx="1016000" cy="1016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9275559"/>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6660</TotalTime>
  <Words>1483</Words>
  <Application>Microsoft Office PowerPoint</Application>
  <PresentationFormat>Widescreen</PresentationFormat>
  <Paragraphs>195</Paragraphs>
  <Slides>15</Slides>
  <Notes>15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15</vt:i4>
      </vt:variant>
    </vt:vector>
  </HeadingPairs>
  <TitlesOfParts>
    <vt:vector size="27" baseType="lpstr">
      <vt:lpstr>ADLaM Display</vt:lpstr>
      <vt:lpstr>Aharoni</vt:lpstr>
      <vt:lpstr>Algerian</vt:lpstr>
      <vt:lpstr>Angsana New</vt:lpstr>
      <vt:lpstr>-apple-system</vt:lpstr>
      <vt:lpstr>Arial</vt:lpstr>
      <vt:lpstr>Baguet Script</vt:lpstr>
      <vt:lpstr>Calibri</vt:lpstr>
      <vt:lpstr>Open Sans</vt:lpstr>
      <vt:lpstr>Trebuchet MS</vt:lpstr>
      <vt:lpstr>Wingdings 3</vt:lpstr>
      <vt:lpstr>Facet</vt:lpstr>
      <vt:lpstr>Catalyzing Teams’ Ballgame  Amidst    Large-Scale Enterprise Transformation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Alice through the Forest Seasons</dc:title>
  <dc:creator>Gagan</dc:creator>
  <cp:lastModifiedBy>Gagan Marwaha</cp:lastModifiedBy>
  <cp:revision>5</cp:revision>
  <dcterms:created xsi:type="dcterms:W3CDTF">2023-03-30T11:20:23Z</dcterms:created>
  <dcterms:modified xsi:type="dcterms:W3CDTF">2024-03-11T03:20:16Z</dcterms:modified>
</cp:coreProperties>
</file>