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7.jpg" ContentType="image/png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31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FF66"/>
    <a:srgbClr val="FF9999"/>
    <a:srgbClr val="CC6600"/>
    <a:srgbClr val="CC00FF"/>
    <a:srgbClr val="FF66CC"/>
    <a:srgbClr val="9900FF"/>
    <a:srgbClr val="FF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7C6A52-1076-466F-B520-D31A7E045F9D}" v="1" dt="2024-03-11T04:30:33.0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2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gan" userId="9b1294b7c1adcb30" providerId="LiveId" clId="{63ACBD40-D9C4-492D-ACA4-E004AEB6DFE4}"/>
    <pc:docChg chg="undo custSel addSld modSld">
      <pc:chgData name="Gagan" userId="9b1294b7c1adcb30" providerId="LiveId" clId="{63ACBD40-D9C4-492D-ACA4-E004AEB6DFE4}" dt="2023-05-04T00:48:16.166" v="1623" actId="1035"/>
      <pc:docMkLst>
        <pc:docMk/>
      </pc:docMkLst>
      <pc:sldChg chg="addSp delSp modSp mod delAnim">
        <pc:chgData name="Gagan" userId="9b1294b7c1adcb30" providerId="LiveId" clId="{63ACBD40-D9C4-492D-ACA4-E004AEB6DFE4}" dt="2023-05-04T00:48:16.166" v="1623" actId="1035"/>
        <pc:sldMkLst>
          <pc:docMk/>
          <pc:sldMk cId="3972784348" sldId="256"/>
        </pc:sldMkLst>
        <pc:spChg chg="del">
          <ac:chgData name="Gagan" userId="9b1294b7c1adcb30" providerId="LiveId" clId="{63ACBD40-D9C4-492D-ACA4-E004AEB6DFE4}" dt="2023-05-04T00:25:51.989" v="3" actId="478"/>
          <ac:spMkLst>
            <pc:docMk/>
            <pc:sldMk cId="3972784348" sldId="256"/>
            <ac:spMk id="2" creationId="{AB9C2440-C568-DA99-8EA2-8F6A51FA7A48}"/>
          </ac:spMkLst>
        </pc:spChg>
        <pc:spChg chg="mod">
          <ac:chgData name="Gagan" userId="9b1294b7c1adcb30" providerId="LiveId" clId="{63ACBD40-D9C4-492D-ACA4-E004AEB6DFE4}" dt="2023-05-04T00:41:38.869" v="1229" actId="1035"/>
          <ac:spMkLst>
            <pc:docMk/>
            <pc:sldMk cId="3972784348" sldId="256"/>
            <ac:spMk id="5" creationId="{26AA9C7A-3A6C-AB43-5C12-370E1F59FEC0}"/>
          </ac:spMkLst>
        </pc:spChg>
        <pc:spChg chg="mod">
          <ac:chgData name="Gagan" userId="9b1294b7c1adcb30" providerId="LiveId" clId="{63ACBD40-D9C4-492D-ACA4-E004AEB6DFE4}" dt="2023-05-04T00:48:16.166" v="1623" actId="1035"/>
          <ac:spMkLst>
            <pc:docMk/>
            <pc:sldMk cId="3972784348" sldId="256"/>
            <ac:spMk id="6" creationId="{362D4723-9FAD-AB55-8040-6686FC200898}"/>
          </ac:spMkLst>
        </pc:spChg>
        <pc:spChg chg="add del mod ord">
          <ac:chgData name="Gagan" userId="9b1294b7c1adcb30" providerId="LiveId" clId="{63ACBD40-D9C4-492D-ACA4-E004AEB6DFE4}" dt="2023-05-04T00:28:21.040" v="27" actId="478"/>
          <ac:spMkLst>
            <pc:docMk/>
            <pc:sldMk cId="3972784348" sldId="256"/>
            <ac:spMk id="7" creationId="{D0F4B87B-9F3D-D987-222D-1F594F789EB7}"/>
          </ac:spMkLst>
        </pc:spChg>
        <pc:spChg chg="add del mod">
          <ac:chgData name="Gagan" userId="9b1294b7c1adcb30" providerId="LiveId" clId="{63ACBD40-D9C4-492D-ACA4-E004AEB6DFE4}" dt="2023-05-04T00:25:55.938" v="4" actId="478"/>
          <ac:spMkLst>
            <pc:docMk/>
            <pc:sldMk cId="3972784348" sldId="256"/>
            <ac:spMk id="9" creationId="{1737A1E4-B12F-738D-1E56-D9371F6781E8}"/>
          </ac:spMkLst>
        </pc:spChg>
        <pc:spChg chg="add del mod ord">
          <ac:chgData name="Gagan" userId="9b1294b7c1adcb30" providerId="LiveId" clId="{63ACBD40-D9C4-492D-ACA4-E004AEB6DFE4}" dt="2023-05-04T00:46:17.383" v="1262" actId="478"/>
          <ac:spMkLst>
            <pc:docMk/>
            <pc:sldMk cId="3972784348" sldId="256"/>
            <ac:spMk id="11" creationId="{5763B34B-1E60-A15A-64FA-AC9B9A0A2D0F}"/>
          </ac:spMkLst>
        </pc:spChg>
        <pc:picChg chg="del">
          <ac:chgData name="Gagan" userId="9b1294b7c1adcb30" providerId="LiveId" clId="{63ACBD40-D9C4-492D-ACA4-E004AEB6DFE4}" dt="2023-05-04T00:25:32.772" v="1" actId="478"/>
          <ac:picMkLst>
            <pc:docMk/>
            <pc:sldMk cId="3972784348" sldId="256"/>
            <ac:picMk id="4" creationId="{8CE0FE55-D88F-3882-57CA-A82DBD9D496A}"/>
          </ac:picMkLst>
        </pc:picChg>
        <pc:picChg chg="add mod ord">
          <ac:chgData name="Gagan" userId="9b1294b7c1adcb30" providerId="LiveId" clId="{63ACBD40-D9C4-492D-ACA4-E004AEB6DFE4}" dt="2023-05-04T00:32:27.527" v="917" actId="14100"/>
          <ac:picMkLst>
            <pc:docMk/>
            <pc:sldMk cId="3972784348" sldId="256"/>
            <ac:picMk id="13" creationId="{4945F949-D061-8859-3B56-AD2C28F13A3C}"/>
          </ac:picMkLst>
        </pc:picChg>
        <pc:picChg chg="del">
          <ac:chgData name="Gagan" userId="9b1294b7c1adcb30" providerId="LiveId" clId="{63ACBD40-D9C4-492D-ACA4-E004AEB6DFE4}" dt="2023-05-04T00:26:09.571" v="5" actId="478"/>
          <ac:picMkLst>
            <pc:docMk/>
            <pc:sldMk cId="3972784348" sldId="256"/>
            <ac:picMk id="1026" creationId="{EF1C6CBC-92DF-2487-776E-6833C7C0F591}"/>
          </ac:picMkLst>
        </pc:picChg>
        <pc:picChg chg="mod">
          <ac:chgData name="Gagan" userId="9b1294b7c1adcb30" providerId="LiveId" clId="{63ACBD40-D9C4-492D-ACA4-E004AEB6DFE4}" dt="2023-05-04T00:30:37.530" v="223" actId="1076"/>
          <ac:picMkLst>
            <pc:docMk/>
            <pc:sldMk cId="3972784348" sldId="256"/>
            <ac:picMk id="1028" creationId="{49D488F9-D470-C413-D0D5-B9915ABA4B7D}"/>
          </ac:picMkLst>
        </pc:picChg>
      </pc:sldChg>
      <pc:sldChg chg="addSp delSp modSp add mod modAnim">
        <pc:chgData name="Gagan" userId="9b1294b7c1adcb30" providerId="LiveId" clId="{63ACBD40-D9C4-492D-ACA4-E004AEB6DFE4}" dt="2023-05-04T00:39:46.018" v="1205"/>
        <pc:sldMkLst>
          <pc:docMk/>
          <pc:sldMk cId="3035834283" sldId="263"/>
        </pc:sldMkLst>
        <pc:spChg chg="del">
          <ac:chgData name="Gagan" userId="9b1294b7c1adcb30" providerId="LiveId" clId="{63ACBD40-D9C4-492D-ACA4-E004AEB6DFE4}" dt="2023-05-04T00:33:10.103" v="919" actId="478"/>
          <ac:spMkLst>
            <pc:docMk/>
            <pc:sldMk cId="3035834283" sldId="263"/>
            <ac:spMk id="5" creationId="{26AA9C7A-3A6C-AB43-5C12-370E1F59FEC0}"/>
          </ac:spMkLst>
        </pc:spChg>
        <pc:spChg chg="del">
          <ac:chgData name="Gagan" userId="9b1294b7c1adcb30" providerId="LiveId" clId="{63ACBD40-D9C4-492D-ACA4-E004AEB6DFE4}" dt="2023-05-04T00:33:02.721" v="918" actId="478"/>
          <ac:spMkLst>
            <pc:docMk/>
            <pc:sldMk cId="3035834283" sldId="263"/>
            <ac:spMk id="6" creationId="{362D4723-9FAD-AB55-8040-6686FC200898}"/>
          </ac:spMkLst>
        </pc:spChg>
        <pc:spChg chg="add del mod">
          <ac:chgData name="Gagan" userId="9b1294b7c1adcb30" providerId="LiveId" clId="{63ACBD40-D9C4-492D-ACA4-E004AEB6DFE4}" dt="2023-05-04T00:33:25.707" v="920" actId="478"/>
          <ac:spMkLst>
            <pc:docMk/>
            <pc:sldMk cId="3035834283" sldId="263"/>
            <ac:spMk id="7" creationId="{73EF65D0-BFFF-A61F-4158-5187C90039B6}"/>
          </ac:spMkLst>
        </pc:spChg>
        <pc:picChg chg="mod">
          <ac:chgData name="Gagan" userId="9b1294b7c1adcb30" providerId="LiveId" clId="{63ACBD40-D9C4-492D-ACA4-E004AEB6DFE4}" dt="2023-05-04T00:36:17.844" v="942" actId="1038"/>
          <ac:picMkLst>
            <pc:docMk/>
            <pc:sldMk cId="3035834283" sldId="263"/>
            <ac:picMk id="4" creationId="{8CE0FE55-D88F-3882-57CA-A82DBD9D496A}"/>
          </ac:picMkLst>
        </pc:picChg>
      </pc:sldChg>
    </pc:docChg>
  </pc:docChgLst>
  <pc:docChgLst>
    <pc:chgData name="Gagan Marwaha" userId="9b1294b7c1adcb30" providerId="LiveId" clId="{2E7C6A52-1076-466F-B520-D31A7E045F9D}"/>
    <pc:docChg chg="addSld modSld">
      <pc:chgData name="Gagan Marwaha" userId="9b1294b7c1adcb30" providerId="LiveId" clId="{2E7C6A52-1076-466F-B520-D31A7E045F9D}" dt="2024-03-11T04:30:33.028" v="0"/>
      <pc:docMkLst>
        <pc:docMk/>
      </pc:docMkLst>
      <pc:sldChg chg="add">
        <pc:chgData name="Gagan Marwaha" userId="9b1294b7c1adcb30" providerId="LiveId" clId="{2E7C6A52-1076-466F-B520-D31A7E045F9D}" dt="2024-03-11T04:30:33.028" v="0"/>
        <pc:sldMkLst>
          <pc:docMk/>
          <pc:sldMk cId="4285447911" sldId="31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CCE00-2846-4F9A-A190-D04D23DF5B8D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406F1-B411-41B2-9E38-92DB42CE39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1566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800" kern="1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Alice is my avatar,</a:t>
            </a:r>
            <a:r>
              <a:rPr lang="en-CA" sz="1800" kern="100" dirty="0">
                <a:solidFill>
                  <a:srgbClr val="676A6C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I </a:t>
            </a:r>
            <a:r>
              <a:rPr lang="en-CA" sz="1800" kern="100" dirty="0">
                <a:solidFill>
                  <a:srgbClr val="7030A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reinvent myself through experiences and epiphanies, while moving the dial on agility in my sphere of influence across </a:t>
            </a:r>
            <a:r>
              <a:rPr lang="en-CA" sz="1800" kern="100">
                <a:solidFill>
                  <a:srgbClr val="7030A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portfolios.</a:t>
            </a:r>
            <a:r>
              <a:rPr lang="en-CA" sz="1800" kern="10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A" sz="1800" kern="1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has been such an immersive and profound adventure for me. One common thread throughout has been: staying anchored in </a:t>
            </a:r>
            <a:r>
              <a:rPr lang="en-CA" sz="1800" b="1" kern="1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Deep Curiosity. </a:t>
            </a:r>
            <a:r>
              <a:rPr lang="en-CA" sz="1800" kern="1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is my superpower and I continue to amplify this to honor, celebrate and serve agility.</a:t>
            </a:r>
            <a:endParaRPr lang="en-C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2F5A5-35D3-4FCA-93FF-84672EC5CE27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7920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147B3-3B28-43D0-54E0-1E4DD2023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110BB9-8582-A15D-759D-610635967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938FA-C6CD-1487-76E0-F7EE2F3B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3B623-6BC5-AC29-4996-7FF0106C3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14111-3258-C5AD-8F10-07CF60942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008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C352-622C-BB48-D049-CC4B58E0C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7E1B5-FCC0-5C6A-A08A-FD9D5EA46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8FBCF-2CFE-16A3-035D-9E35B9ED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CE4FF-A2EB-7F55-D92B-3F4BCDC33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999B-A1C7-853A-3A2A-82317315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789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F139F-14C6-2787-8B49-C453B4A8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E3272-49CF-2A85-C1A2-68A5E1D18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7B27D-35A1-1181-FBA2-E61C94186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A8C4C-C75E-2B23-F362-D795EB799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C03CB-3CF5-AE73-B5F0-197CE2BB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5183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01963-32E6-44A5-1248-F92AE836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67804-3F43-BDD4-9DDF-D2FF001DA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65CA86-D07B-E057-99C6-415A6E663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077A8-C137-8542-BABD-C70AEEFE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713352-E93F-7B57-6137-785E92A7F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1D84-FA77-1CD2-AE39-497FC33F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746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4761F-59BA-5BAD-4B1D-2F73CBDD3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46383-5112-07E7-B2CA-15149769D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97F87A-CC11-3448-DA57-2DBD4E113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BF83C9-FC93-5A0E-5654-18B208D10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3B169D-FFFC-2B0A-AB61-E873D3BC81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AAA1A5-B210-0B1C-EC8C-3C75CB5C1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D223E8-0BF8-62AD-35B2-68DC518D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527BD-E968-18C2-F499-4DB1F070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6928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67D98-25F5-EA3B-96B1-715191954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544818-BF10-7638-A85A-5553394D9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8D6FCC-9DEC-906D-5949-ECF11B300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618E0C-2D0A-B648-B31B-8DEC3976B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515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1C963F-76F9-45E4-74C0-D2667E7B6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456AF4-2CDE-85A3-31DC-03AAF48D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94EA5-59A2-D9D4-C93C-A25C2995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3648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074E8-2578-85B6-1EA9-2177B3519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624B4-D756-7908-E0B6-098F44ABC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B5EAD-FEA2-8068-6B41-0F386C85A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6E0F2-150F-7BFE-F870-5101F3FE1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7CC83F-00F9-6F9E-2174-AAD550CB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25DF2-5994-57F2-F195-5C95D0CB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2146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7AC57-542D-13DA-162B-739A09786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878B04-4187-B31F-0B8F-F66F5E575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794CA-77C4-5958-3DDF-A437093F4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0085D-3543-FD1A-84B8-07F31CFA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4B3B0-6569-1AF7-DB1D-616DE4A85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9D3CF-E8FD-8582-4963-E7464A0DF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22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FBDEB-C3EF-1D3D-6D43-0E3C69D7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52046-097C-CAD3-75E7-0D857CD97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7B5DC-22EC-7B4A-0B8E-5D7967709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39564-7EE7-B200-FBC9-0ED0FEE07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E61C6-E3A9-3CAB-3436-DA6A72E29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763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C788A9-05DC-A8FF-DB61-9D3ABAA305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6BAD94-ADBE-9BA3-5E47-BA03E3DCE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A693C-4798-F846-A8C6-C32D94370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8D015-DEBB-A455-3FB5-718FEAD6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F6460-45A9-B450-750E-CFC296F40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6880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  <a:lum/>
          </a:blip>
          <a:srcRect/>
          <a:tile tx="0" ty="0" sx="100000" sy="100000" flip="xy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040F06-1BF1-84C2-C996-4F0CDECB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07977E-3870-47EC-7CFB-26E7CD0DA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52C1E-7303-8D0E-4DA5-999F84174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68F78-8C39-43A1-AB24-7049B6E58897}" type="datetimeFigureOut">
              <a:rPr lang="en-CA" smtClean="0"/>
              <a:t>2024-03-11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1BEB9-89A8-6DE8-DEFC-46617879A7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560A6-D039-4294-6341-80B2F1057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D315F-AC0B-4893-BBB2-00C9251178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240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10" Type="http://schemas.openxmlformats.org/officeDocument/2006/relationships/image" Target="../media/image32.jpg"/><Relationship Id="rId4" Type="http://schemas.openxmlformats.org/officeDocument/2006/relationships/image" Target="../media/image26.png"/><Relationship Id="rId9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945F949-D061-8859-3B56-AD2C28F13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13" y="-44730"/>
            <a:ext cx="12200613" cy="69122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AA9C7A-3A6C-AB43-5C12-370E1F59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8599" y="664023"/>
            <a:ext cx="9144000" cy="1702837"/>
          </a:xfrm>
        </p:spPr>
        <p:txBody>
          <a:bodyPr>
            <a:normAutofit/>
          </a:bodyPr>
          <a:lstStyle/>
          <a:p>
            <a:r>
              <a:rPr lang="en-US" sz="4400" b="1" i="1" dirty="0">
                <a:solidFill>
                  <a:srgbClr val="7030A0"/>
                </a:solidFill>
              </a:rPr>
              <a:t>An Impactful Transformation Journey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2D4723-9FAD-AB55-8040-6686FC200898}"/>
              </a:ext>
            </a:extLst>
          </p:cNvPr>
          <p:cNvSpPr txBox="1"/>
          <p:nvPr/>
        </p:nvSpPr>
        <p:spPr>
          <a:xfrm>
            <a:off x="4740343" y="2214667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chemeClr val="bg2"/>
                </a:solidFill>
                <a:latin typeface="Baguet Script" panose="00000500000000000000" pitchFamily="2" charset="0"/>
              </a:rPr>
              <a:t>Gagan Marwaha</a:t>
            </a:r>
          </a:p>
        </p:txBody>
      </p:sp>
      <p:pic>
        <p:nvPicPr>
          <p:cNvPr id="1028" name="Picture 4" descr="How — and Why! — I Became a Scrum Master! - Austin Technology Council">
            <a:extLst>
              <a:ext uri="{FF2B5EF4-FFF2-40B4-BE49-F238E27FC236}">
                <a16:creationId xmlns:a16="http://schemas.microsoft.com/office/drawing/2014/main" id="{49D488F9-D470-C413-D0D5-B9915ABA4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73" y="473328"/>
            <a:ext cx="2414037" cy="111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78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C2440-C568-DA99-8EA2-8F6A51FA7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5378" y="525199"/>
            <a:ext cx="9930297" cy="2494226"/>
          </a:xfrm>
        </p:spPr>
        <p:txBody>
          <a:bodyPr>
            <a:normAutofit/>
          </a:bodyPr>
          <a:lstStyle/>
          <a:p>
            <a:r>
              <a:rPr lang="en-CA" sz="4400" dirty="0">
                <a:solidFill>
                  <a:schemeClr val="accent2">
                    <a:lumMod val="75000"/>
                  </a:schemeClr>
                </a:solidFill>
                <a:latin typeface="Amasis MT Pro Black" panose="020B0604020202020204" pitchFamily="18" charset="0"/>
              </a:rPr>
              <a:t>Alice through the Forest Seasons</a:t>
            </a:r>
          </a:p>
        </p:txBody>
      </p:sp>
      <p:pic>
        <p:nvPicPr>
          <p:cNvPr id="4" name="Picture 3" descr="A painting of a person&#10;&#10;Description automatically generated with low confidence">
            <a:extLst>
              <a:ext uri="{FF2B5EF4-FFF2-40B4-BE49-F238E27FC236}">
                <a16:creationId xmlns:a16="http://schemas.microsoft.com/office/drawing/2014/main" id="{8CE0FE55-D88F-3882-57CA-A82DBD9D49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942" y="3750508"/>
            <a:ext cx="1664943" cy="2455707"/>
          </a:xfrm>
          <a:prstGeom prst="rect">
            <a:avLst/>
          </a:prstGeom>
          <a:effectLst>
            <a:glow rad="127000">
              <a:srgbClr val="CC00FF"/>
            </a:glow>
          </a:effectLst>
        </p:spPr>
      </p:pic>
      <p:pic>
        <p:nvPicPr>
          <p:cNvPr id="1026" name="Picture 2" descr="Portland Promotion_600 x 300 Portland-min">
            <a:extLst>
              <a:ext uri="{FF2B5EF4-FFF2-40B4-BE49-F238E27FC236}">
                <a16:creationId xmlns:a16="http://schemas.microsoft.com/office/drawing/2014/main" id="{EF1C6CBC-92DF-2487-776E-6833C7C0F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819" y="550889"/>
            <a:ext cx="2162968" cy="108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— and Why! — I Became a Scrum Master! - Austin Technology Council">
            <a:extLst>
              <a:ext uri="{FF2B5EF4-FFF2-40B4-BE49-F238E27FC236}">
                <a16:creationId xmlns:a16="http://schemas.microsoft.com/office/drawing/2014/main" id="{49D488F9-D470-C413-D0D5-B9915ABA4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03" y="536412"/>
            <a:ext cx="2414037" cy="111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83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A90BCC5-66EC-A461-F39F-6D193E26AA64}"/>
              </a:ext>
            </a:extLst>
          </p:cNvPr>
          <p:cNvSpPr txBox="1"/>
          <p:nvPr/>
        </p:nvSpPr>
        <p:spPr>
          <a:xfrm>
            <a:off x="3468657" y="631755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kern="0" dirty="0">
                <a:solidFill>
                  <a:srgbClr val="7030A0"/>
                </a:solidFill>
              </a:rPr>
              <a:t>Season 1: </a:t>
            </a:r>
            <a:r>
              <a:rPr lang="en-US" sz="3600" b="1" kern="0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Home Turf</a:t>
            </a:r>
          </a:p>
        </p:txBody>
      </p:sp>
      <p:pic>
        <p:nvPicPr>
          <p:cNvPr id="11" name="Picture 10" descr="A tree in a forest&#10;&#10;Description automatically generated">
            <a:extLst>
              <a:ext uri="{FF2B5EF4-FFF2-40B4-BE49-F238E27FC236}">
                <a16:creationId xmlns:a16="http://schemas.microsoft.com/office/drawing/2014/main" id="{B5AD7C1F-2C78-7616-D8FD-AC47F3F133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3" y="1983714"/>
            <a:ext cx="3424368" cy="4015874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  <p:pic>
        <p:nvPicPr>
          <p:cNvPr id="12" name="Picture 11" descr="A close up of a brick building&#10;&#10;Description automatically generated">
            <a:extLst>
              <a:ext uri="{FF2B5EF4-FFF2-40B4-BE49-F238E27FC236}">
                <a16:creationId xmlns:a16="http://schemas.microsoft.com/office/drawing/2014/main" id="{648B452E-ECEA-088A-616C-092C7CDE2C8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22038" y="2669704"/>
            <a:ext cx="2060510" cy="2472649"/>
          </a:xfrm>
          <a:prstGeom prst="rect">
            <a:avLst/>
          </a:prstGeom>
          <a:effectLst>
            <a:glow rad="127000">
              <a:srgbClr val="CC6600"/>
            </a:glo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82FA21-AC56-7A23-FCCE-ED5A6C1BA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178" y="2887252"/>
            <a:ext cx="3437147" cy="2060511"/>
          </a:xfrm>
          <a:prstGeom prst="rect">
            <a:avLst/>
          </a:prstGeom>
          <a:effectLst>
            <a:glow rad="127000">
              <a:srgbClr val="00B050"/>
            </a:glow>
          </a:effectLst>
        </p:spPr>
      </p:pic>
      <p:pic>
        <p:nvPicPr>
          <p:cNvPr id="15" name="Picture 4" descr="How — and Why! — I Became a Scrum Master! - Austin Technology Council">
            <a:extLst>
              <a:ext uri="{FF2B5EF4-FFF2-40B4-BE49-F238E27FC236}">
                <a16:creationId xmlns:a16="http://schemas.microsoft.com/office/drawing/2014/main" id="{9ACF8A6A-0AA8-FFB0-5EE0-30F94B59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78" y="187482"/>
            <a:ext cx="1165811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ortland Promotion_600 x 300 Portland-min">
            <a:extLst>
              <a:ext uri="{FF2B5EF4-FFF2-40B4-BE49-F238E27FC236}">
                <a16:creationId xmlns:a16="http://schemas.microsoft.com/office/drawing/2014/main" id="{5A9566FD-B592-019F-24C5-6259B1F8C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149" y="173386"/>
            <a:ext cx="1080602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058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B37FC5-384E-F594-226D-66448534EF76}"/>
              </a:ext>
            </a:extLst>
          </p:cNvPr>
          <p:cNvSpPr txBox="1"/>
          <p:nvPr/>
        </p:nvSpPr>
        <p:spPr>
          <a:xfrm>
            <a:off x="2808514" y="613095"/>
            <a:ext cx="7130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kern="0" dirty="0">
                <a:solidFill>
                  <a:srgbClr val="7030A0"/>
                </a:solidFill>
              </a:rPr>
              <a:t>Season 2: </a:t>
            </a:r>
            <a:r>
              <a:rPr lang="en-US" sz="3600" b="1" kern="0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FORK in THE WAY</a:t>
            </a:r>
          </a:p>
        </p:txBody>
      </p:sp>
      <p:pic>
        <p:nvPicPr>
          <p:cNvPr id="4" name="Picture 3" descr="A picture containing snow, outdoor, fence, skiing&#10;&#10;Description automatically generated">
            <a:extLst>
              <a:ext uri="{FF2B5EF4-FFF2-40B4-BE49-F238E27FC236}">
                <a16:creationId xmlns:a16="http://schemas.microsoft.com/office/drawing/2014/main" id="{0A359C15-A1F6-ECC6-6320-C081022E3CE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4" y="2044515"/>
            <a:ext cx="3359020" cy="3992394"/>
          </a:xfrm>
          <a:prstGeom prst="rect">
            <a:avLst/>
          </a:prstGeom>
          <a:effectLst>
            <a:glow rad="127000">
              <a:schemeClr val="accent4">
                <a:lumMod val="60000"/>
                <a:lumOff val="40000"/>
              </a:schemeClr>
            </a:glow>
          </a:effectLst>
        </p:spPr>
      </p:pic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6E483F9-3A6B-3688-94BE-296D544F607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042" y="2985791"/>
            <a:ext cx="2394899" cy="2024746"/>
          </a:xfrm>
          <a:prstGeom prst="rect">
            <a:avLst/>
          </a:prstGeom>
          <a:effectLst>
            <a:glow rad="127000">
              <a:srgbClr val="CC6600"/>
            </a:glow>
          </a:effectLst>
        </p:spPr>
      </p:pic>
      <p:pic>
        <p:nvPicPr>
          <p:cNvPr id="9" name="Picture 4" descr="How — and Why! — I Became a Scrum Master! - Austin Technology Council">
            <a:extLst>
              <a:ext uri="{FF2B5EF4-FFF2-40B4-BE49-F238E27FC236}">
                <a16:creationId xmlns:a16="http://schemas.microsoft.com/office/drawing/2014/main" id="{51EE5DEC-7F81-8B83-62EB-4FD81D497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78" y="140829"/>
            <a:ext cx="1165811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ortland Promotion_600 x 300 Portland-min">
            <a:extLst>
              <a:ext uri="{FF2B5EF4-FFF2-40B4-BE49-F238E27FC236}">
                <a16:creationId xmlns:a16="http://schemas.microsoft.com/office/drawing/2014/main" id="{446B619F-EDCB-E89C-E617-9AE632BAB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835" y="126731"/>
            <a:ext cx="1080602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42CECB1-2A8F-B871-CE49-BB85BCF83A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543" y="2392328"/>
            <a:ext cx="2998726" cy="3276600"/>
          </a:xfrm>
          <a:prstGeom prst="rect">
            <a:avLst/>
          </a:prstGeom>
          <a:effectLst>
            <a:glow rad="127000">
              <a:schemeClr val="accent6">
                <a:lumMod val="7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5977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A tree in a forest&#10;&#10;Description automatically generated">
            <a:extLst>
              <a:ext uri="{FF2B5EF4-FFF2-40B4-BE49-F238E27FC236}">
                <a16:creationId xmlns:a16="http://schemas.microsoft.com/office/drawing/2014/main" id="{909C86D4-10B1-E23F-F8C0-F5315F8AF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99" y="4028573"/>
            <a:ext cx="2514656" cy="2441922"/>
          </a:xfrm>
          <a:prstGeom prst="rect">
            <a:avLst/>
          </a:prstGeom>
          <a:noFill/>
          <a:effectLst>
            <a:glow rad="127000">
              <a:schemeClr val="accent6">
                <a:lumMod val="40000"/>
                <a:lumOff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ow — and Why! — I Became a Scrum Master! - Austin Technology Council">
            <a:extLst>
              <a:ext uri="{FF2B5EF4-FFF2-40B4-BE49-F238E27FC236}">
                <a16:creationId xmlns:a16="http://schemas.microsoft.com/office/drawing/2014/main" id="{A9CF1CA6-FCBC-EB99-30E9-F4A0AC5FE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78" y="187482"/>
            <a:ext cx="1165811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ortland Promotion_600 x 300 Portland-min">
            <a:extLst>
              <a:ext uri="{FF2B5EF4-FFF2-40B4-BE49-F238E27FC236}">
                <a16:creationId xmlns:a16="http://schemas.microsoft.com/office/drawing/2014/main" id="{E8319C05-6F5C-D0B7-C1B8-29C7418BE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29" y="154724"/>
            <a:ext cx="1080602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D10C93-5575-CC2E-9A80-4B94F1127141}"/>
              </a:ext>
            </a:extLst>
          </p:cNvPr>
          <p:cNvSpPr txBox="1"/>
          <p:nvPr/>
        </p:nvSpPr>
        <p:spPr>
          <a:xfrm>
            <a:off x="2162372" y="762387"/>
            <a:ext cx="78680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kern="0" dirty="0">
                <a:solidFill>
                  <a:srgbClr val="7030A0"/>
                </a:solidFill>
              </a:rPr>
              <a:t>Season 3: </a:t>
            </a:r>
            <a:r>
              <a:rPr lang="en-US" sz="3600" b="1" kern="0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Blossoms ON THE PATH</a:t>
            </a:r>
          </a:p>
        </p:txBody>
      </p:sp>
      <p:pic>
        <p:nvPicPr>
          <p:cNvPr id="6" name="Picture 5" descr="A large tree in a forest&#10;&#10;Description automatically generated">
            <a:extLst>
              <a:ext uri="{FF2B5EF4-FFF2-40B4-BE49-F238E27FC236}">
                <a16:creationId xmlns:a16="http://schemas.microsoft.com/office/drawing/2014/main" id="{DF420981-FF07-F128-1C2E-00830359767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99" y="1656722"/>
            <a:ext cx="2514656" cy="2219953"/>
          </a:xfrm>
          <a:prstGeom prst="rect">
            <a:avLst/>
          </a:prstGeom>
          <a:effectLst>
            <a:glow rad="127000">
              <a:srgbClr val="FF99FF"/>
            </a:glow>
          </a:effectLst>
        </p:spPr>
      </p:pic>
      <p:pic>
        <p:nvPicPr>
          <p:cNvPr id="8" name="Picture 15" descr="A close up of a blackboard&#10;&#10;Description automatically generated">
            <a:extLst>
              <a:ext uri="{FF2B5EF4-FFF2-40B4-BE49-F238E27FC236}">
                <a16:creationId xmlns:a16="http://schemas.microsoft.com/office/drawing/2014/main" id="{A5665644-9BCE-0DB4-10A0-66547A133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313" y="3242777"/>
            <a:ext cx="3222204" cy="1357245"/>
          </a:xfrm>
          <a:prstGeom prst="rect">
            <a:avLst/>
          </a:prstGeom>
          <a:noFill/>
          <a:effectLst>
            <a:glow rad="127000">
              <a:srgbClr val="FF9999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0EAC1E-2FFF-AD42-3A3A-C77B537F42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2099080"/>
            <a:ext cx="3165868" cy="3833053"/>
          </a:xfrm>
          <a:prstGeom prst="rect">
            <a:avLst/>
          </a:prstGeom>
          <a:effectLst>
            <a:glow rad="127000">
              <a:srgbClr val="CC00FF"/>
            </a:glow>
          </a:effectLst>
        </p:spPr>
      </p:pic>
    </p:spTree>
    <p:extLst>
      <p:ext uri="{BB962C8B-B14F-4D97-AF65-F5344CB8AC3E}">
        <p14:creationId xmlns:p14="http://schemas.microsoft.com/office/powerpoint/2010/main" val="359160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ow — and Why! — I Became a Scrum Master! - Austin Technology Council">
            <a:extLst>
              <a:ext uri="{FF2B5EF4-FFF2-40B4-BE49-F238E27FC236}">
                <a16:creationId xmlns:a16="http://schemas.microsoft.com/office/drawing/2014/main" id="{A9CF1CA6-FCBC-EB99-30E9-F4A0AC5FE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78" y="187482"/>
            <a:ext cx="1165811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ortland Promotion_600 x 300 Portland-min">
            <a:extLst>
              <a:ext uri="{FF2B5EF4-FFF2-40B4-BE49-F238E27FC236}">
                <a16:creationId xmlns:a16="http://schemas.microsoft.com/office/drawing/2014/main" id="{E8319C05-6F5C-D0B7-C1B8-29C7418BE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505" y="154724"/>
            <a:ext cx="1080602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ADE55D-F3C4-1285-D2A1-9DAEBE2262BB}"/>
              </a:ext>
            </a:extLst>
          </p:cNvPr>
          <p:cNvSpPr txBox="1"/>
          <p:nvPr/>
        </p:nvSpPr>
        <p:spPr>
          <a:xfrm>
            <a:off x="2712875" y="669091"/>
            <a:ext cx="7140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kern="0" dirty="0">
                <a:solidFill>
                  <a:srgbClr val="7030A0"/>
                </a:solidFill>
              </a:rPr>
              <a:t>Season 4: </a:t>
            </a:r>
            <a:r>
              <a:rPr lang="en-US" sz="3600" b="1" kern="0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conscious nurturing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80307D-F08A-8A77-3CC6-40E5F92CA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596" y="1430801"/>
            <a:ext cx="5193040" cy="2141226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4A8FA34-2A82-58E5-98EE-B96F19BA8E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90" y="1430801"/>
            <a:ext cx="5128145" cy="2141226"/>
          </a:xfrm>
          <a:prstGeom prst="rect">
            <a:avLst/>
          </a:prstGeom>
          <a:effectLst>
            <a:glow rad="127000">
              <a:schemeClr val="accent4">
                <a:lumMod val="60000"/>
                <a:lumOff val="40000"/>
              </a:schemeClr>
            </a:glo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3E8EA6-7EF0-7EA8-A4FB-BABA10FCBD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709" y="3859431"/>
            <a:ext cx="5027278" cy="2827846"/>
          </a:xfrm>
          <a:prstGeom prst="rect">
            <a:avLst/>
          </a:prstGeom>
          <a:effectLst>
            <a:glow rad="127000">
              <a:schemeClr val="accent6">
                <a:lumMod val="75000"/>
              </a:schemeClr>
            </a:glow>
          </a:effectLst>
        </p:spPr>
      </p:pic>
      <p:pic>
        <p:nvPicPr>
          <p:cNvPr id="8" name="Picture 7" descr="A close up of a brick wall&#10;&#10;Description automatically generated">
            <a:extLst>
              <a:ext uri="{FF2B5EF4-FFF2-40B4-BE49-F238E27FC236}">
                <a16:creationId xmlns:a16="http://schemas.microsoft.com/office/drawing/2014/main" id="{819B0B2B-B8AA-7DEA-7931-2AF14423623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514" y="2873828"/>
            <a:ext cx="763675" cy="688868"/>
          </a:xfrm>
          <a:prstGeom prst="rect">
            <a:avLst/>
          </a:prstGeom>
          <a:effectLst>
            <a:glow rad="127000">
              <a:srgbClr val="CC6600"/>
            </a:glow>
          </a:effectLst>
        </p:spPr>
      </p:pic>
    </p:spTree>
    <p:extLst>
      <p:ext uri="{BB962C8B-B14F-4D97-AF65-F5344CB8AC3E}">
        <p14:creationId xmlns:p14="http://schemas.microsoft.com/office/powerpoint/2010/main" val="3985596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ow — and Why! — I Became a Scrum Master! - Austin Technology Council">
            <a:extLst>
              <a:ext uri="{FF2B5EF4-FFF2-40B4-BE49-F238E27FC236}">
                <a16:creationId xmlns:a16="http://schemas.microsoft.com/office/drawing/2014/main" id="{A9CF1CA6-FCBC-EB99-30E9-F4A0AC5FE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78" y="187482"/>
            <a:ext cx="1165811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ortland Promotion_600 x 300 Portland-min">
            <a:extLst>
              <a:ext uri="{FF2B5EF4-FFF2-40B4-BE49-F238E27FC236}">
                <a16:creationId xmlns:a16="http://schemas.microsoft.com/office/drawing/2014/main" id="{E8319C05-6F5C-D0B7-C1B8-29C7418BE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4166" y="145393"/>
            <a:ext cx="1080602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AF7CF7C7-2BFE-2121-F84B-58FD557934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47655" y="34818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50F5EA-3E74-FF39-0A2C-11976D18B7F5}"/>
              </a:ext>
            </a:extLst>
          </p:cNvPr>
          <p:cNvSpPr/>
          <p:nvPr/>
        </p:nvSpPr>
        <p:spPr>
          <a:xfrm>
            <a:off x="2687219" y="523362"/>
            <a:ext cx="10842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kern="0" dirty="0">
                <a:solidFill>
                  <a:srgbClr val="7030A0"/>
                </a:solidFill>
              </a:rPr>
              <a:t>This Season: </a:t>
            </a:r>
            <a:r>
              <a:rPr lang="en-US" sz="3600" b="1" kern="0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catalyze impact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1" name="Picture 20" descr="A picture containing indoor, purple, African violet&#10;&#10;Description automatically generated">
            <a:extLst>
              <a:ext uri="{FF2B5EF4-FFF2-40B4-BE49-F238E27FC236}">
                <a16:creationId xmlns:a16="http://schemas.microsoft.com/office/drawing/2014/main" id="{C2D6B133-678F-D4A6-98F2-ED8E11E95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470" y="1496835"/>
            <a:ext cx="3699342" cy="4932457"/>
          </a:xfrm>
          <a:prstGeom prst="rect">
            <a:avLst/>
          </a:prstGeom>
          <a:effectLst>
            <a:glow rad="127000">
              <a:srgbClr val="CC00FF"/>
            </a:glo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73C7DF9-186C-39C5-95A4-72B4367F27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652" y="1474241"/>
            <a:ext cx="1656052" cy="4964382"/>
          </a:xfrm>
          <a:prstGeom prst="rect">
            <a:avLst/>
          </a:prstGeom>
          <a:effectLst>
            <a:glow rad="127000">
              <a:srgbClr val="CC00FF"/>
            </a:glo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A808FB-5A16-8DF9-58B0-C68EA97F5E17}"/>
              </a:ext>
            </a:extLst>
          </p:cNvPr>
          <p:cNvSpPr/>
          <p:nvPr/>
        </p:nvSpPr>
        <p:spPr>
          <a:xfrm>
            <a:off x="3582945" y="6005111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C000"/>
                </a:solidFill>
                <a:latin typeface="Baguet Script" panose="020B0604020202020204" pitchFamily="2" charset="0"/>
                <a:ea typeface="+mj-ea"/>
                <a:cs typeface="Arial" pitchFamily="34" charset="0"/>
              </a:rPr>
              <a:t>     Her Magical Journey Continues </a:t>
            </a:r>
            <a:r>
              <a:rPr lang="en-US" sz="2400" b="1" dirty="0">
                <a:solidFill>
                  <a:srgbClr val="FFC000"/>
                </a:solidFill>
                <a:latin typeface="Baguet Script" panose="020B0604020202020204" pitchFamily="2" charset="0"/>
                <a:ea typeface="+mj-ea"/>
                <a:cs typeface="Arial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43970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ow — and Why! — I Became a Scrum Master! - Austin Technology Council">
            <a:extLst>
              <a:ext uri="{FF2B5EF4-FFF2-40B4-BE49-F238E27FC236}">
                <a16:creationId xmlns:a16="http://schemas.microsoft.com/office/drawing/2014/main" id="{A9CF1CA6-FCBC-EB99-30E9-F4A0AC5FE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78" y="187482"/>
            <a:ext cx="1165811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ortland Promotion_600 x 300 Portland-min">
            <a:extLst>
              <a:ext uri="{FF2B5EF4-FFF2-40B4-BE49-F238E27FC236}">
                <a16:creationId xmlns:a16="http://schemas.microsoft.com/office/drawing/2014/main" id="{E8319C05-6F5C-D0B7-C1B8-29C7418BE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169" y="173388"/>
            <a:ext cx="1080602" cy="54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AF7CF7C7-2BFE-2121-F84B-58FD557934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47655" y="34818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9B06C9-E055-6678-B1F0-19D72B576D22}"/>
              </a:ext>
            </a:extLst>
          </p:cNvPr>
          <p:cNvSpPr/>
          <p:nvPr/>
        </p:nvSpPr>
        <p:spPr>
          <a:xfrm>
            <a:off x="5305980" y="6135729"/>
            <a:ext cx="502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Algerian" panose="04020705040A02060702" pitchFamily="82" charset="0"/>
                <a:ea typeface="+mj-ea"/>
                <a:cs typeface="Arial" pitchFamily="34" charset="0"/>
              </a:rPr>
              <a:t>THANK YOU!</a:t>
            </a:r>
            <a:endParaRPr lang="en-US" sz="2800" b="1" dirty="0">
              <a:solidFill>
                <a:srgbClr val="00B050"/>
              </a:solidFill>
              <a:latin typeface="Algerian" panose="04020705040A02060702" pitchFamily="82" charset="0"/>
              <a:ea typeface="+mj-ea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77E477-4CAD-7043-6748-75E5270B3080}"/>
              </a:ext>
            </a:extLst>
          </p:cNvPr>
          <p:cNvSpPr/>
          <p:nvPr/>
        </p:nvSpPr>
        <p:spPr>
          <a:xfrm>
            <a:off x="4333100" y="365322"/>
            <a:ext cx="10842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kern="0" dirty="0">
                <a:solidFill>
                  <a:srgbClr val="7030A0"/>
                </a:solidFill>
              </a:rPr>
              <a:t>And Here’s </a:t>
            </a:r>
            <a:r>
              <a:rPr lang="en-US" sz="3600" b="1" kern="0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Alice …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FB1BD22-BEAC-9B0A-6692-2950AF583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536" y="1203587"/>
            <a:ext cx="7132199" cy="4768007"/>
          </a:xfrm>
          <a:prstGeom prst="rect">
            <a:avLst/>
          </a:prstGeom>
          <a:effectLst>
            <a:glow rad="127000">
              <a:srgbClr val="CC00FF"/>
            </a:glo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525E53-78A4-4EC0-04FE-6984057A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419" y="2650565"/>
            <a:ext cx="1714072" cy="2133600"/>
          </a:xfrm>
          <a:prstGeom prst="rect">
            <a:avLst/>
          </a:prstGeom>
          <a:effectLst>
            <a:glow rad="139700">
              <a:srgbClr val="FF0066">
                <a:alpha val="40000"/>
              </a:srgbClr>
            </a:glo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E7C719-B209-4606-9892-EA1DC013319F}"/>
              </a:ext>
            </a:extLst>
          </p:cNvPr>
          <p:cNvSpPr/>
          <p:nvPr/>
        </p:nvSpPr>
        <p:spPr>
          <a:xfrm>
            <a:off x="3188335" y="5080798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C000"/>
                </a:solidFill>
                <a:latin typeface="Baguet Script" panose="020B0604020202020204" pitchFamily="2" charset="0"/>
                <a:ea typeface="+mj-ea"/>
                <a:cs typeface="Arial" pitchFamily="34" charset="0"/>
              </a:rPr>
              <a:t>     </a:t>
            </a:r>
            <a:r>
              <a:rPr lang="en-US" sz="2400" b="1" i="1" dirty="0">
                <a:solidFill>
                  <a:srgbClr val="FFFF00"/>
                </a:solidFill>
                <a:latin typeface="Baguet Script" panose="020B0604020202020204" pitchFamily="2" charset="0"/>
                <a:ea typeface="+mj-ea"/>
                <a:cs typeface="Arial" pitchFamily="34" charset="0"/>
              </a:rPr>
              <a:t>And This is My Adventure with Agility …</a:t>
            </a:r>
            <a:endParaRPr lang="en-US" sz="2400" b="1" dirty="0">
              <a:solidFill>
                <a:srgbClr val="FFFF00"/>
              </a:solidFill>
              <a:latin typeface="Baguet Script" panose="020B0604020202020204" pitchFamily="2" charset="0"/>
              <a:ea typeface="+mj-ea"/>
              <a:cs typeface="Arial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A5893A5-DF6D-AD94-1E76-294E873D2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348" y="1349089"/>
            <a:ext cx="1363592" cy="1363592"/>
          </a:xfrm>
          <a:prstGeom prst="rect">
            <a:avLst/>
          </a:prstGeom>
          <a:noFill/>
          <a:effectLst>
            <a:glow rad="127000">
              <a:srgbClr val="FF66CC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277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>
            <a:extLst>
              <a:ext uri="{FF2B5EF4-FFF2-40B4-BE49-F238E27FC236}">
                <a16:creationId xmlns:a16="http://schemas.microsoft.com/office/drawing/2014/main" id="{AF7CF7C7-2BFE-2121-F84B-58FD557934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47655" y="34818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05A020-4B58-69B2-E7E3-8891C0B41094}"/>
              </a:ext>
            </a:extLst>
          </p:cNvPr>
          <p:cNvSpPr/>
          <p:nvPr/>
        </p:nvSpPr>
        <p:spPr>
          <a:xfrm>
            <a:off x="3028162" y="374246"/>
            <a:ext cx="10842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kern="0" dirty="0">
                <a:solidFill>
                  <a:srgbClr val="7030A0"/>
                </a:solidFill>
              </a:rPr>
              <a:t>And Here’s </a:t>
            </a:r>
            <a:r>
              <a:rPr lang="en-US" sz="3600" b="1" kern="0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AlicE …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3" name="Picture 22" descr="A person standing in front of a large screen&#10;&#10;Description automatically generated with medium confidence">
            <a:extLst>
              <a:ext uri="{FF2B5EF4-FFF2-40B4-BE49-F238E27FC236}">
                <a16:creationId xmlns:a16="http://schemas.microsoft.com/office/drawing/2014/main" id="{BEB12FE8-9DA5-534A-9BFA-EA0489BF2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684" y="1309389"/>
            <a:ext cx="5836058" cy="4486144"/>
          </a:xfrm>
          <a:prstGeom prst="rect">
            <a:avLst/>
          </a:prstGeom>
          <a:effectLst>
            <a:glow rad="127000">
              <a:srgbClr val="CC00FF"/>
            </a:glo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47BEAD1-EF4C-EFC3-3B01-346852EABC46}"/>
              </a:ext>
            </a:extLst>
          </p:cNvPr>
          <p:cNvSpPr/>
          <p:nvPr/>
        </p:nvSpPr>
        <p:spPr>
          <a:xfrm>
            <a:off x="2583908" y="5366331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C000"/>
                </a:solidFill>
                <a:latin typeface="Baguet Script" panose="020B0604020202020204" pitchFamily="2" charset="0"/>
                <a:ea typeface="+mj-ea"/>
                <a:cs typeface="Arial" pitchFamily="34" charset="0"/>
              </a:rPr>
              <a:t>     </a:t>
            </a:r>
            <a:r>
              <a:rPr lang="en-US" sz="2400" b="1" i="1" dirty="0">
                <a:solidFill>
                  <a:srgbClr val="FFFF00"/>
                </a:solidFill>
                <a:latin typeface="Baguet Script" panose="020B0604020202020204" pitchFamily="2" charset="0"/>
                <a:ea typeface="+mj-ea"/>
                <a:cs typeface="Arial" pitchFamily="34" charset="0"/>
              </a:rPr>
              <a:t>And This is My Adventure with Agility …</a:t>
            </a:r>
            <a:endParaRPr lang="en-US" sz="2400" b="1" dirty="0">
              <a:solidFill>
                <a:srgbClr val="FFFF00"/>
              </a:solidFill>
              <a:latin typeface="Baguet Script" panose="020B0604020202020204" pitchFamily="2" charset="0"/>
              <a:ea typeface="+mj-ea"/>
              <a:cs typeface="Arial" pitchFamily="34" charset="0"/>
            </a:endParaRPr>
          </a:p>
        </p:txBody>
      </p:sp>
      <p:pic>
        <p:nvPicPr>
          <p:cNvPr id="11" name="Picture 10" descr="A picture containing text, outdoor, signage, building&#10;&#10;Description automatically generated">
            <a:extLst>
              <a:ext uri="{FF2B5EF4-FFF2-40B4-BE49-F238E27FC236}">
                <a16:creationId xmlns:a16="http://schemas.microsoft.com/office/drawing/2014/main" id="{64C6650D-94C7-E876-B056-9D59042A7F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91" y="1299962"/>
            <a:ext cx="2337366" cy="4528034"/>
          </a:xfrm>
          <a:prstGeom prst="rect">
            <a:avLst/>
          </a:prstGeom>
          <a:effectLst>
            <a:glow rad="127000">
              <a:srgbClr val="00B050"/>
            </a:glow>
          </a:effectLst>
        </p:spPr>
      </p:pic>
      <p:pic>
        <p:nvPicPr>
          <p:cNvPr id="13" name="Picture 12" descr="A picture containing text, wall, indoor, ceiling&#10;&#10;Description automatically generated">
            <a:extLst>
              <a:ext uri="{FF2B5EF4-FFF2-40B4-BE49-F238E27FC236}">
                <a16:creationId xmlns:a16="http://schemas.microsoft.com/office/drawing/2014/main" id="{5DA74FF5-A324-88F1-F04C-95748A13F1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9652" y="2082189"/>
            <a:ext cx="4506280" cy="3004187"/>
          </a:xfrm>
          <a:prstGeom prst="rect">
            <a:avLst/>
          </a:prstGeom>
          <a:effectLst>
            <a:glow rad="127000">
              <a:schemeClr val="accent5">
                <a:lumMod val="60000"/>
                <a:lumOff val="40000"/>
              </a:schemeClr>
            </a:glow>
          </a:effectLst>
        </p:spPr>
      </p:pic>
      <p:pic>
        <p:nvPicPr>
          <p:cNvPr id="29" name="Picture 28" descr="A picture containing text, graphic design, graphics, poster&#10;&#10;Description automatically generated">
            <a:extLst>
              <a:ext uri="{FF2B5EF4-FFF2-40B4-BE49-F238E27FC236}">
                <a16:creationId xmlns:a16="http://schemas.microsoft.com/office/drawing/2014/main" id="{9EF26325-8D45-0156-A2FC-D742C298B4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720" y="1332906"/>
            <a:ext cx="1806097" cy="1005927"/>
          </a:xfrm>
          <a:prstGeom prst="rect">
            <a:avLst/>
          </a:prstGeom>
        </p:spPr>
      </p:pic>
      <p:pic>
        <p:nvPicPr>
          <p:cNvPr id="34" name="Picture 33" descr="A person wearing glasses and a black shirt&#10;&#10;Description automatically generated with low confidence">
            <a:extLst>
              <a:ext uri="{FF2B5EF4-FFF2-40B4-BE49-F238E27FC236}">
                <a16:creationId xmlns:a16="http://schemas.microsoft.com/office/drawing/2014/main" id="{5AF0A256-25EB-167D-4D59-8EA1FF8FEC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795" y="309270"/>
            <a:ext cx="943468" cy="1510050"/>
          </a:xfrm>
          <a:prstGeom prst="rect">
            <a:avLst/>
          </a:prstGeom>
          <a:effectLst>
            <a:glow rad="127000">
              <a:schemeClr val="accent6">
                <a:lumMod val="60000"/>
                <a:lumOff val="40000"/>
              </a:schemeClr>
            </a:glow>
          </a:effectLst>
        </p:spPr>
      </p:pic>
      <p:pic>
        <p:nvPicPr>
          <p:cNvPr id="36" name="Picture 35" descr="Two women standing together in a room&#10;&#10;Description automatically generated with low confidence">
            <a:extLst>
              <a:ext uri="{FF2B5EF4-FFF2-40B4-BE49-F238E27FC236}">
                <a16:creationId xmlns:a16="http://schemas.microsoft.com/office/drawing/2014/main" id="{D3BEC7D5-5C3A-88F2-8BE2-DE36A51890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91" y="4700729"/>
            <a:ext cx="1014333" cy="1094804"/>
          </a:xfrm>
          <a:prstGeom prst="rect">
            <a:avLst/>
          </a:prstGeom>
        </p:spPr>
      </p:pic>
      <p:pic>
        <p:nvPicPr>
          <p:cNvPr id="38" name="Picture 37" descr="A picture containing human face, clothing, person, smile&#10;&#10;Description automatically generated">
            <a:extLst>
              <a:ext uri="{FF2B5EF4-FFF2-40B4-BE49-F238E27FC236}">
                <a16:creationId xmlns:a16="http://schemas.microsoft.com/office/drawing/2014/main" id="{24FC2610-570F-40E9-BE2E-05156A7074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477" y="5015061"/>
            <a:ext cx="1525557" cy="793535"/>
          </a:xfrm>
          <a:prstGeom prst="rect">
            <a:avLst/>
          </a:prstGeom>
        </p:spPr>
      </p:pic>
      <p:pic>
        <p:nvPicPr>
          <p:cNvPr id="40" name="Picture 39" descr="Two women smiling at the camera&#10;&#10;Description automatically generated with low confidence">
            <a:extLst>
              <a:ext uri="{FF2B5EF4-FFF2-40B4-BE49-F238E27FC236}">
                <a16:creationId xmlns:a16="http://schemas.microsoft.com/office/drawing/2014/main" id="{776AE7E7-1DBA-3CEF-76F5-E22A549AEB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0" y="2667786"/>
            <a:ext cx="1233003" cy="612742"/>
          </a:xfrm>
          <a:prstGeom prst="rect">
            <a:avLst/>
          </a:prstGeom>
          <a:effectLst>
            <a:glow rad="127000">
              <a:srgbClr val="FF9999"/>
            </a:glow>
          </a:effectLst>
        </p:spPr>
      </p:pic>
    </p:spTree>
    <p:extLst>
      <p:ext uri="{BB962C8B-B14F-4D97-AF65-F5344CB8AC3E}">
        <p14:creationId xmlns:p14="http://schemas.microsoft.com/office/powerpoint/2010/main" val="4285447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2215</TotalTime>
  <Words>148</Words>
  <Application>Microsoft Office PowerPoint</Application>
  <PresentationFormat>Widescreen</PresentationFormat>
  <Paragraphs>16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Algerian</vt:lpstr>
      <vt:lpstr>Amasis MT Pro Black</vt:lpstr>
      <vt:lpstr>Aptos</vt:lpstr>
      <vt:lpstr>Arial</vt:lpstr>
      <vt:lpstr>Baguet Script</vt:lpstr>
      <vt:lpstr>Calibri</vt:lpstr>
      <vt:lpstr>Calibri Light</vt:lpstr>
      <vt:lpstr>Open Sans</vt:lpstr>
      <vt:lpstr>Office Theme</vt:lpstr>
      <vt:lpstr>PowerPoint Presentation</vt:lpstr>
      <vt:lpstr>Alice through the Forest Seasons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Alice through the Forest Seasons</dc:title>
  <dc:creator>Gagan</dc:creator>
  <cp:lastModifiedBy>Gagan Marwaha</cp:lastModifiedBy>
  <cp:revision>2</cp:revision>
  <dcterms:created xsi:type="dcterms:W3CDTF">2023-03-30T11:20:23Z</dcterms:created>
  <dcterms:modified xsi:type="dcterms:W3CDTF">2024-03-11T04:30:36Z</dcterms:modified>
</cp:coreProperties>
</file>